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374" r:id="rId3"/>
    <p:sldId id="257" r:id="rId4"/>
    <p:sldId id="378" r:id="rId5"/>
    <p:sldId id="376" r:id="rId6"/>
    <p:sldId id="364" r:id="rId7"/>
    <p:sldId id="379" r:id="rId8"/>
    <p:sldId id="377" r:id="rId9"/>
    <p:sldId id="380" r:id="rId10"/>
    <p:sldId id="365" r:id="rId11"/>
    <p:sldId id="265" r:id="rId12"/>
    <p:sldId id="368" r:id="rId13"/>
    <p:sldId id="367" r:id="rId14"/>
    <p:sldId id="337" r:id="rId15"/>
    <p:sldId id="266" r:id="rId16"/>
    <p:sldId id="372" r:id="rId17"/>
    <p:sldId id="371" r:id="rId18"/>
    <p:sldId id="304" r:id="rId19"/>
    <p:sldId id="326" r:id="rId20"/>
    <p:sldId id="327" r:id="rId21"/>
    <p:sldId id="328" r:id="rId22"/>
    <p:sldId id="382" r:id="rId23"/>
    <p:sldId id="381" r:id="rId24"/>
    <p:sldId id="329" r:id="rId25"/>
    <p:sldId id="331" r:id="rId26"/>
    <p:sldId id="336" r:id="rId27"/>
    <p:sldId id="338" r:id="rId28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00"/>
    <a:srgbClr val="33CC33"/>
    <a:srgbClr val="66CCFF"/>
    <a:srgbClr val="D60093"/>
    <a:srgbClr val="FF3399"/>
    <a:srgbClr val="CC3399"/>
    <a:srgbClr val="FF99FF"/>
    <a:srgbClr val="CCFF66"/>
    <a:srgbClr val="F5B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407" autoAdjust="0"/>
  </p:normalViewPr>
  <p:slideViewPr>
    <p:cSldViewPr>
      <p:cViewPr varScale="1">
        <p:scale>
          <a:sx n="70" d="100"/>
          <a:sy n="70" d="100"/>
        </p:scale>
        <p:origin x="37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0E21A-FBE2-4B7A-8AB9-C5124D0D9146}" type="datetimeFigureOut">
              <a:rPr lang="en-MY" smtClean="0"/>
              <a:t>10/5/2023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048A4-770F-4F3B-B270-66E4DE7AE7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945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Thank you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Mr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 moderator. </a:t>
            </a:r>
            <a:r>
              <a:rPr lang="en-MY" b="0" i="0" dirty="0" err="1">
                <a:solidFill>
                  <a:srgbClr val="374151"/>
                </a:solidFill>
                <a:effectLst/>
                <a:latin typeface="Söhne"/>
              </a:rPr>
              <a:t>Honorable</a:t>
            </a:r>
            <a:r>
              <a:rPr lang="en-MY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Dr. Anand Jacob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Verghese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- Chancellor, </a:t>
            </a:r>
            <a:r>
              <a:rPr lang="en-MY" b="0" i="0" dirty="0" err="1">
                <a:solidFill>
                  <a:srgbClr val="374151"/>
                </a:solidFill>
                <a:effectLst/>
                <a:latin typeface="Söhne"/>
              </a:rPr>
              <a:t>Honorable</a:t>
            </a:r>
            <a:r>
              <a:rPr lang="en-MY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Mr. Ashok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Verghese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- Pro Chancellor, </a:t>
            </a:r>
            <a:r>
              <a:rPr lang="en-MY" b="0" i="0" dirty="0" err="1">
                <a:solidFill>
                  <a:srgbClr val="374151"/>
                </a:solidFill>
                <a:effectLst/>
                <a:latin typeface="Söhne"/>
              </a:rPr>
              <a:t>Honorable</a:t>
            </a:r>
            <a:r>
              <a:rPr lang="en-MY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Dr S.N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Sreehara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-Vice Chancellor, </a:t>
            </a:r>
            <a:r>
              <a:rPr lang="en-MY" b="0" i="0" dirty="0" err="1">
                <a:solidFill>
                  <a:srgbClr val="374151"/>
                </a:solidFill>
                <a:effectLst/>
                <a:latin typeface="Söhne"/>
              </a:rPr>
              <a:t>Honorable</a:t>
            </a:r>
            <a:r>
              <a:rPr lang="en-MY" b="0" i="0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Dr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Havazhagan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- Director International Affairs</a:t>
            </a:r>
          </a:p>
          <a:p>
            <a:pPr algn="l"/>
            <a:r>
              <a:rPr lang="en-MY" b="0" i="0" dirty="0">
                <a:solidFill>
                  <a:srgbClr val="374151"/>
                </a:solidFill>
                <a:effectLst/>
                <a:latin typeface="Söhne"/>
              </a:rPr>
              <a:t>Respected Professors, Lecturers, and Students. 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Good afternoon and Ramadan Mubarak everyone,</a:t>
            </a:r>
          </a:p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It is my great pleasure to be here today to share some  knowledge with you. First, I would like to express my gratitude to Associate Prof </a:t>
            </a:r>
            <a:r>
              <a:rPr lang="en-US" b="0" i="0" dirty="0" err="1">
                <a:solidFill>
                  <a:srgbClr val="374151"/>
                </a:solidFill>
                <a:effectLst/>
                <a:latin typeface="Söhne"/>
              </a:rPr>
              <a:t>Prabakaran</a:t>
            </a:r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 for inviting me to deliver this lecture.</a:t>
            </a:r>
          </a:p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I am especially grateful to be addressing such a distinguished audience of professors and students. Your passion for learning and dedication to advancing your knowledge in your respective fields is truly inspiring, and I am honored to be a part of this intellectual community.</a:t>
            </a:r>
          </a:p>
          <a:p>
            <a:pPr algn="l"/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Throughout my lecture today, I hope to provide you with a deeper understanding of BTMS and its relevance to our society and world today. I hope to challenge your thinking, stimulate your curiosity, and encourage you to continue your pursuit of knowledge and innovation.</a:t>
            </a:r>
          </a:p>
          <a:p>
            <a:pPr algn="l"/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Thank you for the opportunity to be here today, and I look forward to our discussion and exploration of this important topic.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79726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6905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5687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3575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87194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6674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070985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91140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61270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917034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8009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03166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53278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28915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034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8161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1873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485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2754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1242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3899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915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101" cy="11308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91115" y="3347970"/>
            <a:ext cx="5321530" cy="173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099" cy="11308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91115" y="3347971"/>
            <a:ext cx="5321530" cy="173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98586" y="2190771"/>
            <a:ext cx="3506927" cy="1282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0"/>
            <a:ext cx="19614515" cy="11033760"/>
            <a:chOff x="0" y="0"/>
            <a:chExt cx="19614515" cy="110337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42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69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602130" cy="498960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1826875" cy="4214495"/>
            </a:xfrm>
            <a:custGeom>
              <a:avLst/>
              <a:gdLst/>
              <a:ahLst/>
              <a:cxnLst/>
              <a:rect l="l" t="t" r="r" b="b"/>
              <a:pathLst>
                <a:path w="11826875" h="4214495">
                  <a:moveTo>
                    <a:pt x="11826624" y="0"/>
                  </a:moveTo>
                  <a:lnTo>
                    <a:pt x="11770217" y="0"/>
                  </a:lnTo>
                  <a:lnTo>
                    <a:pt x="11232778" y="537449"/>
                  </a:lnTo>
                  <a:lnTo>
                    <a:pt x="629823" y="537449"/>
                  </a:lnTo>
                  <a:lnTo>
                    <a:pt x="629823" y="3527923"/>
                  </a:lnTo>
                  <a:lnTo>
                    <a:pt x="0" y="4157716"/>
                  </a:lnTo>
                  <a:lnTo>
                    <a:pt x="0" y="4214122"/>
                  </a:lnTo>
                  <a:lnTo>
                    <a:pt x="669717" y="3544436"/>
                  </a:lnTo>
                  <a:lnTo>
                    <a:pt x="669717" y="577343"/>
                  </a:lnTo>
                  <a:lnTo>
                    <a:pt x="11249290" y="577343"/>
                  </a:lnTo>
                  <a:lnTo>
                    <a:pt x="11826624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3189065"/>
              <a:ext cx="79850" cy="1030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3930194" cy="249189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080631" y="1410637"/>
              <a:ext cx="2256267" cy="13790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2609" y="9879908"/>
              <a:ext cx="4666664" cy="115347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59181" y="9975348"/>
              <a:ext cx="4475480" cy="963294"/>
            </a:xfrm>
            <a:custGeom>
              <a:avLst/>
              <a:gdLst/>
              <a:ahLst/>
              <a:cxnLst/>
              <a:rect l="l" t="t" r="r" b="b"/>
              <a:pathLst>
                <a:path w="4475480" h="963295">
                  <a:moveTo>
                    <a:pt x="4475480" y="294576"/>
                  </a:moveTo>
                  <a:lnTo>
                    <a:pt x="4468761" y="244538"/>
                  </a:lnTo>
                  <a:lnTo>
                    <a:pt x="4449788" y="199567"/>
                  </a:lnTo>
                  <a:lnTo>
                    <a:pt x="4420349" y="161480"/>
                  </a:lnTo>
                  <a:lnTo>
                    <a:pt x="4382262" y="132041"/>
                  </a:lnTo>
                  <a:lnTo>
                    <a:pt x="4337291" y="113068"/>
                  </a:lnTo>
                  <a:lnTo>
                    <a:pt x="4287253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18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53" y="338239"/>
                  </a:lnTo>
                  <a:lnTo>
                    <a:pt x="9791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91" y="578408"/>
                  </a:lnTo>
                  <a:lnTo>
                    <a:pt x="21653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18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4287253" y="856424"/>
                  </a:lnTo>
                  <a:lnTo>
                    <a:pt x="4337291" y="849693"/>
                  </a:lnTo>
                  <a:lnTo>
                    <a:pt x="4382262" y="830719"/>
                  </a:lnTo>
                  <a:lnTo>
                    <a:pt x="4420349" y="801293"/>
                  </a:lnTo>
                  <a:lnTo>
                    <a:pt x="4449788" y="763193"/>
                  </a:lnTo>
                  <a:lnTo>
                    <a:pt x="4468761" y="718235"/>
                  </a:lnTo>
                  <a:lnTo>
                    <a:pt x="4475480" y="668197"/>
                  </a:lnTo>
                  <a:lnTo>
                    <a:pt x="4475480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5543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69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78" y="25247"/>
                  </a:lnTo>
                  <a:lnTo>
                    <a:pt x="467372" y="11455"/>
                  </a:lnTo>
                  <a:lnTo>
                    <a:pt x="422084" y="2921"/>
                  </a:lnTo>
                  <a:lnTo>
                    <a:pt x="375031" y="0"/>
                  </a:lnTo>
                  <a:lnTo>
                    <a:pt x="327990" y="2921"/>
                  </a:lnTo>
                  <a:lnTo>
                    <a:pt x="282689" y="11455"/>
                  </a:lnTo>
                  <a:lnTo>
                    <a:pt x="239483" y="25247"/>
                  </a:lnTo>
                  <a:lnTo>
                    <a:pt x="198729" y="43942"/>
                  </a:lnTo>
                  <a:lnTo>
                    <a:pt x="160769" y="67195"/>
                  </a:lnTo>
                  <a:lnTo>
                    <a:pt x="125958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34" y="239483"/>
                  </a:lnTo>
                  <a:lnTo>
                    <a:pt x="11455" y="282689"/>
                  </a:lnTo>
                  <a:lnTo>
                    <a:pt x="2921" y="327990"/>
                  </a:lnTo>
                  <a:lnTo>
                    <a:pt x="0" y="375031"/>
                  </a:lnTo>
                  <a:lnTo>
                    <a:pt x="2921" y="422084"/>
                  </a:lnTo>
                  <a:lnTo>
                    <a:pt x="11455" y="467385"/>
                  </a:lnTo>
                  <a:lnTo>
                    <a:pt x="25234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58" y="655421"/>
                  </a:lnTo>
                  <a:lnTo>
                    <a:pt x="160769" y="682879"/>
                  </a:lnTo>
                  <a:lnTo>
                    <a:pt x="198729" y="706132"/>
                  </a:lnTo>
                  <a:lnTo>
                    <a:pt x="239483" y="724827"/>
                  </a:lnTo>
                  <a:lnTo>
                    <a:pt x="282689" y="738619"/>
                  </a:lnTo>
                  <a:lnTo>
                    <a:pt x="327990" y="747153"/>
                  </a:lnTo>
                  <a:lnTo>
                    <a:pt x="375031" y="750074"/>
                  </a:lnTo>
                  <a:lnTo>
                    <a:pt x="422084" y="747153"/>
                  </a:lnTo>
                  <a:lnTo>
                    <a:pt x="467372" y="738619"/>
                  </a:lnTo>
                  <a:lnTo>
                    <a:pt x="510578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82757" y="10084772"/>
            <a:ext cx="3253740" cy="71691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65"/>
              </a:spcBef>
            </a:pPr>
            <a:r>
              <a:rPr sz="1650" spc="-65" dirty="0">
                <a:solidFill>
                  <a:srgbClr val="FFFEFE"/>
                </a:solidFill>
                <a:latin typeface="Trebuchet MS"/>
                <a:cs typeface="Trebuchet MS"/>
              </a:rPr>
              <a:t>Politeknik</a:t>
            </a:r>
            <a:r>
              <a:rPr sz="1650" spc="-15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EFE"/>
                </a:solidFill>
                <a:latin typeface="Trebuchet MS"/>
                <a:cs typeface="Trebuchet MS"/>
              </a:rPr>
              <a:t>Sultan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15" dirty="0">
                <a:solidFill>
                  <a:srgbClr val="FFFEFE"/>
                </a:solidFill>
                <a:latin typeface="Trebuchet MS"/>
                <a:cs typeface="Trebuchet MS"/>
              </a:rPr>
              <a:t>Mizan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55" dirty="0">
                <a:solidFill>
                  <a:srgbClr val="FFFEFE"/>
                </a:solidFill>
                <a:latin typeface="Trebuchet MS"/>
                <a:cs typeface="Trebuchet MS"/>
              </a:rPr>
              <a:t>Zainal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Abidin  Km 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8, </a:t>
            </a:r>
            <a:r>
              <a:rPr sz="1650" spc="-85" dirty="0">
                <a:solidFill>
                  <a:srgbClr val="FFFEFE"/>
                </a:solidFill>
                <a:latin typeface="Trebuchet MS"/>
                <a:cs typeface="Trebuchet MS"/>
              </a:rPr>
              <a:t>Jalan</a:t>
            </a:r>
            <a:r>
              <a:rPr sz="1650" spc="-29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110" dirty="0">
                <a:solidFill>
                  <a:srgbClr val="FFFEFE"/>
                </a:solidFill>
                <a:latin typeface="Trebuchet MS"/>
                <a:cs typeface="Trebuchet MS"/>
              </a:rPr>
              <a:t>Paka,</a:t>
            </a:r>
            <a:endParaRPr sz="1650">
              <a:latin typeface="Trebuchet MS"/>
              <a:cs typeface="Trebuchet MS"/>
            </a:endParaRPr>
          </a:p>
          <a:p>
            <a:pPr marL="12700">
              <a:lnSpc>
                <a:spcPts val="1714"/>
              </a:lnSpc>
            </a:pP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23000 </a:t>
            </a:r>
            <a:r>
              <a:rPr sz="1650" spc="35" dirty="0">
                <a:solidFill>
                  <a:srgbClr val="FFFEFE"/>
                </a:solidFill>
                <a:latin typeface="Trebuchet MS"/>
                <a:cs typeface="Trebuchet MS"/>
              </a:rPr>
              <a:t>Dungun</a:t>
            </a:r>
            <a:r>
              <a:rPr sz="1650" spc="-36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EFE"/>
                </a:solidFill>
                <a:latin typeface="Trebuchet MS"/>
                <a:cs typeface="Trebuchet MS"/>
              </a:rPr>
              <a:t>Terengganu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35497" y="9880746"/>
            <a:ext cx="9907270" cy="1153795"/>
            <a:chOff x="635497" y="9880746"/>
            <a:chExt cx="9907270" cy="1153795"/>
          </a:xfrm>
        </p:grpSpPr>
        <p:sp>
          <p:nvSpPr>
            <p:cNvPr id="17" name="object 17"/>
            <p:cNvSpPr/>
            <p:nvPr/>
          </p:nvSpPr>
          <p:spPr>
            <a:xfrm>
              <a:off x="635497" y="10245085"/>
              <a:ext cx="410209" cy="359410"/>
            </a:xfrm>
            <a:custGeom>
              <a:avLst/>
              <a:gdLst/>
              <a:ahLst/>
              <a:cxnLst/>
              <a:rect l="l" t="t" r="r" b="b"/>
              <a:pathLst>
                <a:path w="410209" h="359409">
                  <a:moveTo>
                    <a:pt x="205078" y="0"/>
                  </a:moveTo>
                  <a:lnTo>
                    <a:pt x="7911" y="163683"/>
                  </a:lnTo>
                  <a:lnTo>
                    <a:pt x="0" y="182266"/>
                  </a:lnTo>
                  <a:lnTo>
                    <a:pt x="1419" y="189169"/>
                  </a:lnTo>
                  <a:lnTo>
                    <a:pt x="4869" y="195309"/>
                  </a:lnTo>
                  <a:lnTo>
                    <a:pt x="9882" y="200038"/>
                  </a:lnTo>
                  <a:lnTo>
                    <a:pt x="16061" y="203078"/>
                  </a:lnTo>
                  <a:lnTo>
                    <a:pt x="23010" y="204153"/>
                  </a:lnTo>
                  <a:lnTo>
                    <a:pt x="57920" y="204153"/>
                  </a:lnTo>
                  <a:lnTo>
                    <a:pt x="57920" y="353447"/>
                  </a:lnTo>
                  <a:lnTo>
                    <a:pt x="63878" y="359373"/>
                  </a:lnTo>
                  <a:lnTo>
                    <a:pt x="149645" y="359373"/>
                  </a:lnTo>
                  <a:lnTo>
                    <a:pt x="149645" y="256172"/>
                  </a:lnTo>
                  <a:lnTo>
                    <a:pt x="151719" y="245891"/>
                  </a:lnTo>
                  <a:lnTo>
                    <a:pt x="157375" y="237494"/>
                  </a:lnTo>
                  <a:lnTo>
                    <a:pt x="165769" y="231831"/>
                  </a:lnTo>
                  <a:lnTo>
                    <a:pt x="176053" y="229754"/>
                  </a:lnTo>
                  <a:lnTo>
                    <a:pt x="234124" y="229754"/>
                  </a:lnTo>
                  <a:lnTo>
                    <a:pt x="244405" y="231831"/>
                  </a:lnTo>
                  <a:lnTo>
                    <a:pt x="252803" y="237494"/>
                  </a:lnTo>
                  <a:lnTo>
                    <a:pt x="258465" y="245891"/>
                  </a:lnTo>
                  <a:lnTo>
                    <a:pt x="260542" y="256172"/>
                  </a:lnTo>
                  <a:lnTo>
                    <a:pt x="260542" y="359373"/>
                  </a:lnTo>
                  <a:lnTo>
                    <a:pt x="346267" y="359373"/>
                  </a:lnTo>
                  <a:lnTo>
                    <a:pt x="352225" y="353447"/>
                  </a:lnTo>
                  <a:lnTo>
                    <a:pt x="352225" y="204153"/>
                  </a:lnTo>
                  <a:lnTo>
                    <a:pt x="387146" y="204153"/>
                  </a:lnTo>
                  <a:lnTo>
                    <a:pt x="396121" y="202341"/>
                  </a:lnTo>
                  <a:lnTo>
                    <a:pt x="403454" y="197398"/>
                  </a:lnTo>
                  <a:lnTo>
                    <a:pt x="408399" y="190066"/>
                  </a:lnTo>
                  <a:lnTo>
                    <a:pt x="410213" y="181086"/>
                  </a:lnTo>
                  <a:lnTo>
                    <a:pt x="410213" y="173819"/>
                  </a:lnTo>
                  <a:lnTo>
                    <a:pt x="406831" y="167316"/>
                  </a:lnTo>
                  <a:lnTo>
                    <a:pt x="401574" y="163086"/>
                  </a:lnTo>
                  <a:lnTo>
                    <a:pt x="356466" y="123967"/>
                  </a:lnTo>
                  <a:lnTo>
                    <a:pt x="356466" y="51257"/>
                  </a:lnTo>
                  <a:lnTo>
                    <a:pt x="350299" y="45079"/>
                  </a:lnTo>
                  <a:lnTo>
                    <a:pt x="306551" y="45079"/>
                  </a:lnTo>
                  <a:lnTo>
                    <a:pt x="300373" y="51257"/>
                  </a:lnTo>
                  <a:lnTo>
                    <a:pt x="300373" y="75277"/>
                  </a:lnTo>
                  <a:lnTo>
                    <a:pt x="220187" y="5646"/>
                  </a:lnTo>
                  <a:lnTo>
                    <a:pt x="213027" y="14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93270" y="9880746"/>
              <a:ext cx="2749235" cy="115347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888211" y="9975348"/>
              <a:ext cx="2559685" cy="963294"/>
            </a:xfrm>
            <a:custGeom>
              <a:avLst/>
              <a:gdLst/>
              <a:ahLst/>
              <a:cxnLst/>
              <a:rect l="l" t="t" r="r" b="b"/>
              <a:pathLst>
                <a:path w="2559684" h="963295">
                  <a:moveTo>
                    <a:pt x="2559291" y="294576"/>
                  </a:moveTo>
                  <a:lnTo>
                    <a:pt x="2552573" y="244538"/>
                  </a:lnTo>
                  <a:lnTo>
                    <a:pt x="2533599" y="199567"/>
                  </a:lnTo>
                  <a:lnTo>
                    <a:pt x="2504173" y="161480"/>
                  </a:lnTo>
                  <a:lnTo>
                    <a:pt x="2466073" y="132041"/>
                  </a:lnTo>
                  <a:lnTo>
                    <a:pt x="2421115" y="113068"/>
                  </a:lnTo>
                  <a:lnTo>
                    <a:pt x="2371077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06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40" y="338239"/>
                  </a:lnTo>
                  <a:lnTo>
                    <a:pt x="9779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79" y="578408"/>
                  </a:lnTo>
                  <a:lnTo>
                    <a:pt x="21640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06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2371077" y="856424"/>
                  </a:lnTo>
                  <a:lnTo>
                    <a:pt x="2421115" y="849693"/>
                  </a:lnTo>
                  <a:lnTo>
                    <a:pt x="2466073" y="830719"/>
                  </a:lnTo>
                  <a:lnTo>
                    <a:pt x="2504173" y="801293"/>
                  </a:lnTo>
                  <a:lnTo>
                    <a:pt x="2533599" y="763193"/>
                  </a:lnTo>
                  <a:lnTo>
                    <a:pt x="2552573" y="718235"/>
                  </a:lnTo>
                  <a:lnTo>
                    <a:pt x="2559291" y="668197"/>
                  </a:lnTo>
                  <a:lnTo>
                    <a:pt x="2559291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94561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70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90" y="25247"/>
                  </a:lnTo>
                  <a:lnTo>
                    <a:pt x="467385" y="11455"/>
                  </a:lnTo>
                  <a:lnTo>
                    <a:pt x="422084" y="2921"/>
                  </a:lnTo>
                  <a:lnTo>
                    <a:pt x="375043" y="0"/>
                  </a:lnTo>
                  <a:lnTo>
                    <a:pt x="328002" y="2921"/>
                  </a:lnTo>
                  <a:lnTo>
                    <a:pt x="282702" y="11455"/>
                  </a:lnTo>
                  <a:lnTo>
                    <a:pt x="239496" y="25247"/>
                  </a:lnTo>
                  <a:lnTo>
                    <a:pt x="198742" y="43942"/>
                  </a:lnTo>
                  <a:lnTo>
                    <a:pt x="160782" y="67195"/>
                  </a:lnTo>
                  <a:lnTo>
                    <a:pt x="125971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47" y="239483"/>
                  </a:lnTo>
                  <a:lnTo>
                    <a:pt x="11455" y="282689"/>
                  </a:lnTo>
                  <a:lnTo>
                    <a:pt x="2933" y="327990"/>
                  </a:lnTo>
                  <a:lnTo>
                    <a:pt x="0" y="375031"/>
                  </a:lnTo>
                  <a:lnTo>
                    <a:pt x="2933" y="422084"/>
                  </a:lnTo>
                  <a:lnTo>
                    <a:pt x="11455" y="467385"/>
                  </a:lnTo>
                  <a:lnTo>
                    <a:pt x="25247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71" y="655421"/>
                  </a:lnTo>
                  <a:lnTo>
                    <a:pt x="160782" y="682879"/>
                  </a:lnTo>
                  <a:lnTo>
                    <a:pt x="198742" y="706132"/>
                  </a:lnTo>
                  <a:lnTo>
                    <a:pt x="239496" y="724827"/>
                  </a:lnTo>
                  <a:lnTo>
                    <a:pt x="282702" y="738619"/>
                  </a:lnTo>
                  <a:lnTo>
                    <a:pt x="328002" y="747153"/>
                  </a:lnTo>
                  <a:lnTo>
                    <a:pt x="375043" y="750074"/>
                  </a:lnTo>
                  <a:lnTo>
                    <a:pt x="422084" y="747153"/>
                  </a:lnTo>
                  <a:lnTo>
                    <a:pt x="467385" y="738619"/>
                  </a:lnTo>
                  <a:lnTo>
                    <a:pt x="510590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43417" y="10231710"/>
              <a:ext cx="447040" cy="455930"/>
            </a:xfrm>
            <a:custGeom>
              <a:avLst/>
              <a:gdLst/>
              <a:ahLst/>
              <a:cxnLst/>
              <a:rect l="l" t="t" r="r" b="b"/>
              <a:pathLst>
                <a:path w="447040" h="455929">
                  <a:moveTo>
                    <a:pt x="363169" y="381381"/>
                  </a:moveTo>
                  <a:lnTo>
                    <a:pt x="338493" y="381381"/>
                  </a:lnTo>
                  <a:lnTo>
                    <a:pt x="338493" y="393014"/>
                  </a:lnTo>
                  <a:lnTo>
                    <a:pt x="363169" y="393014"/>
                  </a:lnTo>
                  <a:lnTo>
                    <a:pt x="363169" y="381381"/>
                  </a:lnTo>
                  <a:close/>
                </a:path>
                <a:path w="447040" h="455929">
                  <a:moveTo>
                    <a:pt x="363169" y="318655"/>
                  </a:moveTo>
                  <a:lnTo>
                    <a:pt x="83654" y="318655"/>
                  </a:lnTo>
                  <a:lnTo>
                    <a:pt x="83654" y="352945"/>
                  </a:lnTo>
                  <a:lnTo>
                    <a:pt x="83654" y="364375"/>
                  </a:lnTo>
                  <a:lnTo>
                    <a:pt x="83654" y="455815"/>
                  </a:lnTo>
                  <a:lnTo>
                    <a:pt x="363169" y="455815"/>
                  </a:lnTo>
                  <a:lnTo>
                    <a:pt x="363169" y="422795"/>
                  </a:lnTo>
                  <a:lnTo>
                    <a:pt x="108331" y="422795"/>
                  </a:lnTo>
                  <a:lnTo>
                    <a:pt x="108331" y="411365"/>
                  </a:lnTo>
                  <a:lnTo>
                    <a:pt x="338493" y="411365"/>
                  </a:lnTo>
                  <a:lnTo>
                    <a:pt x="338493" y="422656"/>
                  </a:lnTo>
                  <a:lnTo>
                    <a:pt x="363169" y="422656"/>
                  </a:lnTo>
                  <a:lnTo>
                    <a:pt x="363169" y="411365"/>
                  </a:lnTo>
                  <a:lnTo>
                    <a:pt x="363169" y="411022"/>
                  </a:lnTo>
                  <a:lnTo>
                    <a:pt x="363169" y="393585"/>
                  </a:lnTo>
                  <a:lnTo>
                    <a:pt x="108331" y="393585"/>
                  </a:lnTo>
                  <a:lnTo>
                    <a:pt x="108331" y="380885"/>
                  </a:lnTo>
                  <a:lnTo>
                    <a:pt x="363169" y="380885"/>
                  </a:lnTo>
                  <a:lnTo>
                    <a:pt x="363169" y="364375"/>
                  </a:lnTo>
                  <a:lnTo>
                    <a:pt x="108331" y="364375"/>
                  </a:lnTo>
                  <a:lnTo>
                    <a:pt x="108331" y="352945"/>
                  </a:lnTo>
                  <a:lnTo>
                    <a:pt x="338493" y="352945"/>
                  </a:lnTo>
                  <a:lnTo>
                    <a:pt x="338493" y="363956"/>
                  </a:lnTo>
                  <a:lnTo>
                    <a:pt x="363169" y="363956"/>
                  </a:lnTo>
                  <a:lnTo>
                    <a:pt x="363169" y="352945"/>
                  </a:lnTo>
                  <a:lnTo>
                    <a:pt x="363169" y="352323"/>
                  </a:lnTo>
                  <a:lnTo>
                    <a:pt x="363169" y="318655"/>
                  </a:lnTo>
                  <a:close/>
                </a:path>
                <a:path w="447040" h="455929">
                  <a:moveTo>
                    <a:pt x="363169" y="0"/>
                  </a:moveTo>
                  <a:lnTo>
                    <a:pt x="83654" y="0"/>
                  </a:lnTo>
                  <a:lnTo>
                    <a:pt x="83654" y="136791"/>
                  </a:lnTo>
                  <a:lnTo>
                    <a:pt x="363169" y="136791"/>
                  </a:lnTo>
                  <a:lnTo>
                    <a:pt x="363169" y="0"/>
                  </a:lnTo>
                  <a:close/>
                </a:path>
                <a:path w="447040" h="455929">
                  <a:moveTo>
                    <a:pt x="446811" y="116941"/>
                  </a:moveTo>
                  <a:lnTo>
                    <a:pt x="440918" y="111061"/>
                  </a:lnTo>
                  <a:lnTo>
                    <a:pt x="394004" y="111061"/>
                  </a:lnTo>
                  <a:lnTo>
                    <a:pt x="394004" y="60680"/>
                  </a:lnTo>
                  <a:lnTo>
                    <a:pt x="372148" y="60680"/>
                  </a:lnTo>
                  <a:lnTo>
                    <a:pt x="372148" y="147815"/>
                  </a:lnTo>
                  <a:lnTo>
                    <a:pt x="74676" y="147815"/>
                  </a:lnTo>
                  <a:lnTo>
                    <a:pt x="74676" y="60680"/>
                  </a:lnTo>
                  <a:lnTo>
                    <a:pt x="52819" y="60680"/>
                  </a:lnTo>
                  <a:lnTo>
                    <a:pt x="52819" y="111061"/>
                  </a:lnTo>
                  <a:lnTo>
                    <a:pt x="5892" y="111061"/>
                  </a:lnTo>
                  <a:lnTo>
                    <a:pt x="0" y="116941"/>
                  </a:lnTo>
                  <a:lnTo>
                    <a:pt x="0" y="346290"/>
                  </a:lnTo>
                  <a:lnTo>
                    <a:pt x="5892" y="352183"/>
                  </a:lnTo>
                  <a:lnTo>
                    <a:pt x="74676" y="352183"/>
                  </a:lnTo>
                  <a:lnTo>
                    <a:pt x="74676" y="310057"/>
                  </a:lnTo>
                  <a:lnTo>
                    <a:pt x="372148" y="310057"/>
                  </a:lnTo>
                  <a:lnTo>
                    <a:pt x="372148" y="352183"/>
                  </a:lnTo>
                  <a:lnTo>
                    <a:pt x="440918" y="352183"/>
                  </a:lnTo>
                  <a:lnTo>
                    <a:pt x="446811" y="346290"/>
                  </a:lnTo>
                  <a:lnTo>
                    <a:pt x="446811" y="1169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960785" y="10315468"/>
            <a:ext cx="11010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-35" dirty="0">
                <a:solidFill>
                  <a:srgbClr val="FFFEFE"/>
                </a:solidFill>
                <a:latin typeface="Trebuchet MS"/>
                <a:cs typeface="Trebuchet MS"/>
              </a:rPr>
              <a:t>09-845</a:t>
            </a:r>
            <a:r>
              <a:rPr sz="1650" spc="-21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8781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004664" y="9879908"/>
            <a:ext cx="2749550" cy="1153795"/>
            <a:chOff x="5004664" y="9879908"/>
            <a:chExt cx="2749550" cy="1153795"/>
          </a:xfrm>
        </p:grpSpPr>
        <p:sp>
          <p:nvSpPr>
            <p:cNvPr id="24" name="object 24"/>
            <p:cNvSpPr/>
            <p:nvPr/>
          </p:nvSpPr>
          <p:spPr>
            <a:xfrm>
              <a:off x="5004664" y="9879908"/>
              <a:ext cx="2749235" cy="115347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99761" y="9975348"/>
              <a:ext cx="2559685" cy="963294"/>
            </a:xfrm>
            <a:custGeom>
              <a:avLst/>
              <a:gdLst/>
              <a:ahLst/>
              <a:cxnLst/>
              <a:rect l="l" t="t" r="r" b="b"/>
              <a:pathLst>
                <a:path w="2559684" h="963295">
                  <a:moveTo>
                    <a:pt x="2559304" y="294576"/>
                  </a:moveTo>
                  <a:lnTo>
                    <a:pt x="2552585" y="244538"/>
                  </a:lnTo>
                  <a:lnTo>
                    <a:pt x="2533612" y="199567"/>
                  </a:lnTo>
                  <a:lnTo>
                    <a:pt x="2504173" y="161480"/>
                  </a:lnTo>
                  <a:lnTo>
                    <a:pt x="2466086" y="132041"/>
                  </a:lnTo>
                  <a:lnTo>
                    <a:pt x="2421115" y="113068"/>
                  </a:lnTo>
                  <a:lnTo>
                    <a:pt x="2371077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06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40" y="338239"/>
                  </a:lnTo>
                  <a:lnTo>
                    <a:pt x="9779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79" y="578408"/>
                  </a:lnTo>
                  <a:lnTo>
                    <a:pt x="21640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06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2371077" y="856424"/>
                  </a:lnTo>
                  <a:lnTo>
                    <a:pt x="2421115" y="849693"/>
                  </a:lnTo>
                  <a:lnTo>
                    <a:pt x="2466086" y="830719"/>
                  </a:lnTo>
                  <a:lnTo>
                    <a:pt x="2504173" y="801293"/>
                  </a:lnTo>
                  <a:lnTo>
                    <a:pt x="2533612" y="763193"/>
                  </a:lnTo>
                  <a:lnTo>
                    <a:pt x="2552585" y="718235"/>
                  </a:lnTo>
                  <a:lnTo>
                    <a:pt x="2559304" y="668197"/>
                  </a:lnTo>
                  <a:lnTo>
                    <a:pt x="2559304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206123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70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90" y="25247"/>
                  </a:lnTo>
                  <a:lnTo>
                    <a:pt x="467385" y="11455"/>
                  </a:lnTo>
                  <a:lnTo>
                    <a:pt x="422084" y="2921"/>
                  </a:lnTo>
                  <a:lnTo>
                    <a:pt x="375043" y="0"/>
                  </a:lnTo>
                  <a:lnTo>
                    <a:pt x="328002" y="2921"/>
                  </a:lnTo>
                  <a:lnTo>
                    <a:pt x="282702" y="11455"/>
                  </a:lnTo>
                  <a:lnTo>
                    <a:pt x="239496" y="25247"/>
                  </a:lnTo>
                  <a:lnTo>
                    <a:pt x="198729" y="43942"/>
                  </a:lnTo>
                  <a:lnTo>
                    <a:pt x="160769" y="67195"/>
                  </a:lnTo>
                  <a:lnTo>
                    <a:pt x="125971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47" y="239483"/>
                  </a:lnTo>
                  <a:lnTo>
                    <a:pt x="11455" y="282689"/>
                  </a:lnTo>
                  <a:lnTo>
                    <a:pt x="2921" y="327990"/>
                  </a:lnTo>
                  <a:lnTo>
                    <a:pt x="0" y="375031"/>
                  </a:lnTo>
                  <a:lnTo>
                    <a:pt x="2921" y="422084"/>
                  </a:lnTo>
                  <a:lnTo>
                    <a:pt x="11455" y="467385"/>
                  </a:lnTo>
                  <a:lnTo>
                    <a:pt x="25247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71" y="655421"/>
                  </a:lnTo>
                  <a:lnTo>
                    <a:pt x="160769" y="682879"/>
                  </a:lnTo>
                  <a:lnTo>
                    <a:pt x="198729" y="706132"/>
                  </a:lnTo>
                  <a:lnTo>
                    <a:pt x="239496" y="724827"/>
                  </a:lnTo>
                  <a:lnTo>
                    <a:pt x="282702" y="738619"/>
                  </a:lnTo>
                  <a:lnTo>
                    <a:pt x="328002" y="747153"/>
                  </a:lnTo>
                  <a:lnTo>
                    <a:pt x="375043" y="750074"/>
                  </a:lnTo>
                  <a:lnTo>
                    <a:pt x="422084" y="747153"/>
                  </a:lnTo>
                  <a:lnTo>
                    <a:pt x="467385" y="738619"/>
                  </a:lnTo>
                  <a:lnTo>
                    <a:pt x="510590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79779" y="10306895"/>
              <a:ext cx="356235" cy="341630"/>
            </a:xfrm>
            <a:custGeom>
              <a:avLst/>
              <a:gdLst/>
              <a:ahLst/>
              <a:cxnLst/>
              <a:rect l="l" t="t" r="r" b="b"/>
              <a:pathLst>
                <a:path w="356235" h="341629">
                  <a:moveTo>
                    <a:pt x="73248" y="0"/>
                  </a:moveTo>
                  <a:lnTo>
                    <a:pt x="33176" y="17769"/>
                  </a:lnTo>
                  <a:lnTo>
                    <a:pt x="16569" y="36815"/>
                  </a:lnTo>
                  <a:lnTo>
                    <a:pt x="8770" y="46347"/>
                  </a:lnTo>
                  <a:lnTo>
                    <a:pt x="2833" y="60186"/>
                  </a:lnTo>
                  <a:lnTo>
                    <a:pt x="0" y="77544"/>
                  </a:lnTo>
                  <a:lnTo>
                    <a:pt x="1512" y="97630"/>
                  </a:lnTo>
                  <a:lnTo>
                    <a:pt x="14864" y="145347"/>
                  </a:lnTo>
                  <a:lnTo>
                    <a:pt x="35493" y="189463"/>
                  </a:lnTo>
                  <a:lnTo>
                    <a:pt x="62664" y="229312"/>
                  </a:lnTo>
                  <a:lnTo>
                    <a:pt x="95637" y="264226"/>
                  </a:lnTo>
                  <a:lnTo>
                    <a:pt x="133678" y="293538"/>
                  </a:lnTo>
                  <a:lnTo>
                    <a:pt x="176047" y="316582"/>
                  </a:lnTo>
                  <a:lnTo>
                    <a:pt x="222008" y="332689"/>
                  </a:lnTo>
                  <a:lnTo>
                    <a:pt x="270823" y="341193"/>
                  </a:lnTo>
                  <a:lnTo>
                    <a:pt x="283706" y="341434"/>
                  </a:lnTo>
                  <a:lnTo>
                    <a:pt x="295923" y="339826"/>
                  </a:lnTo>
                  <a:lnTo>
                    <a:pt x="342203" y="307885"/>
                  </a:lnTo>
                  <a:lnTo>
                    <a:pt x="356056" y="268948"/>
                  </a:lnTo>
                  <a:lnTo>
                    <a:pt x="351094" y="248841"/>
                  </a:lnTo>
                  <a:lnTo>
                    <a:pt x="318550" y="213668"/>
                  </a:lnTo>
                  <a:lnTo>
                    <a:pt x="282331" y="199711"/>
                  </a:lnTo>
                  <a:lnTo>
                    <a:pt x="242269" y="217501"/>
                  </a:lnTo>
                  <a:lnTo>
                    <a:pt x="218333" y="252620"/>
                  </a:lnTo>
                  <a:lnTo>
                    <a:pt x="215244" y="251395"/>
                  </a:lnTo>
                  <a:lnTo>
                    <a:pt x="177881" y="232522"/>
                  </a:lnTo>
                  <a:lnTo>
                    <a:pt x="144895" y="207390"/>
                  </a:lnTo>
                  <a:lnTo>
                    <a:pt x="117021" y="176672"/>
                  </a:lnTo>
                  <a:lnTo>
                    <a:pt x="94996" y="141042"/>
                  </a:lnTo>
                  <a:lnTo>
                    <a:pt x="93331" y="137713"/>
                  </a:lnTo>
                  <a:lnTo>
                    <a:pt x="96912" y="136634"/>
                  </a:lnTo>
                  <a:lnTo>
                    <a:pt x="103766" y="134054"/>
                  </a:lnTo>
                  <a:lnTo>
                    <a:pt x="133100" y="108164"/>
                  </a:lnTo>
                  <a:lnTo>
                    <a:pt x="146995" y="69223"/>
                  </a:lnTo>
                  <a:lnTo>
                    <a:pt x="145427" y="58669"/>
                  </a:lnTo>
                  <a:lnTo>
                    <a:pt x="109456" y="13957"/>
                  </a:lnTo>
                  <a:lnTo>
                    <a:pt x="83161" y="914"/>
                  </a:lnTo>
                  <a:lnTo>
                    <a:pt x="732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65055" y="10259655"/>
              <a:ext cx="199847" cy="19984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195341" y="10315468"/>
            <a:ext cx="105664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-30" dirty="0">
                <a:solidFill>
                  <a:srgbClr val="FFFEFE"/>
                </a:solidFill>
                <a:latin typeface="Trebuchet MS"/>
                <a:cs typeface="Trebuchet MS"/>
              </a:rPr>
              <a:t>09-8400800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3980515" y="6297976"/>
            <a:ext cx="6123940" cy="5010785"/>
            <a:chOff x="13980515" y="6297976"/>
            <a:chExt cx="6123940" cy="5010785"/>
          </a:xfrm>
        </p:grpSpPr>
        <p:sp>
          <p:nvSpPr>
            <p:cNvPr id="31" name="object 31"/>
            <p:cNvSpPr/>
            <p:nvPr/>
          </p:nvSpPr>
          <p:spPr>
            <a:xfrm>
              <a:off x="13980515" y="9767692"/>
              <a:ext cx="3974224" cy="1540864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568635" y="7665247"/>
              <a:ext cx="4535463" cy="364330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741194" y="8071105"/>
              <a:ext cx="4362903" cy="3237451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5727300" y="8051440"/>
              <a:ext cx="4377055" cy="3257550"/>
            </a:xfrm>
            <a:custGeom>
              <a:avLst/>
              <a:gdLst/>
              <a:ahLst/>
              <a:cxnLst/>
              <a:rect l="l" t="t" r="r" b="b"/>
              <a:pathLst>
                <a:path w="4377055" h="3257550">
                  <a:moveTo>
                    <a:pt x="4376798" y="0"/>
                  </a:moveTo>
                  <a:lnTo>
                    <a:pt x="3835035" y="541763"/>
                  </a:lnTo>
                  <a:lnTo>
                    <a:pt x="3798584" y="576946"/>
                  </a:lnTo>
                  <a:lnTo>
                    <a:pt x="3761093" y="610647"/>
                  </a:lnTo>
                  <a:lnTo>
                    <a:pt x="3722598" y="642850"/>
                  </a:lnTo>
                  <a:lnTo>
                    <a:pt x="3683137" y="673542"/>
                  </a:lnTo>
                  <a:lnTo>
                    <a:pt x="3642745" y="702706"/>
                  </a:lnTo>
                  <a:lnTo>
                    <a:pt x="3601458" y="730328"/>
                  </a:lnTo>
                  <a:lnTo>
                    <a:pt x="3559313" y="756392"/>
                  </a:lnTo>
                  <a:lnTo>
                    <a:pt x="3516347" y="780884"/>
                  </a:lnTo>
                  <a:lnTo>
                    <a:pt x="3472595" y="803788"/>
                  </a:lnTo>
                  <a:lnTo>
                    <a:pt x="3428094" y="825090"/>
                  </a:lnTo>
                  <a:lnTo>
                    <a:pt x="3382881" y="844775"/>
                  </a:lnTo>
                  <a:lnTo>
                    <a:pt x="3336991" y="862826"/>
                  </a:lnTo>
                  <a:lnTo>
                    <a:pt x="3290461" y="879230"/>
                  </a:lnTo>
                  <a:lnTo>
                    <a:pt x="3243328" y="893971"/>
                  </a:lnTo>
                  <a:lnTo>
                    <a:pt x="3195628" y="907034"/>
                  </a:lnTo>
                  <a:lnTo>
                    <a:pt x="3147397" y="918405"/>
                  </a:lnTo>
                  <a:lnTo>
                    <a:pt x="3098671" y="928067"/>
                  </a:lnTo>
                  <a:lnTo>
                    <a:pt x="3049487" y="936006"/>
                  </a:lnTo>
                  <a:lnTo>
                    <a:pt x="2999881" y="942208"/>
                  </a:lnTo>
                  <a:lnTo>
                    <a:pt x="2949890" y="946656"/>
                  </a:lnTo>
                  <a:lnTo>
                    <a:pt x="2899550" y="949336"/>
                  </a:lnTo>
                  <a:lnTo>
                    <a:pt x="2848897" y="950232"/>
                  </a:lnTo>
                  <a:lnTo>
                    <a:pt x="2685488" y="950232"/>
                  </a:lnTo>
                  <a:lnTo>
                    <a:pt x="2635058" y="951542"/>
                  </a:lnTo>
                  <a:lnTo>
                    <a:pt x="2585110" y="955449"/>
                  </a:lnTo>
                  <a:lnTo>
                    <a:pt x="2535722" y="961921"/>
                  </a:lnTo>
                  <a:lnTo>
                    <a:pt x="2486972" y="970925"/>
                  </a:lnTo>
                  <a:lnTo>
                    <a:pt x="2438939" y="982431"/>
                  </a:lnTo>
                  <a:lnTo>
                    <a:pt x="2391699" y="996404"/>
                  </a:lnTo>
                  <a:lnTo>
                    <a:pt x="2345332" y="1012813"/>
                  </a:lnTo>
                  <a:lnTo>
                    <a:pt x="2299914" y="1031626"/>
                  </a:lnTo>
                  <a:lnTo>
                    <a:pt x="2255525" y="1052810"/>
                  </a:lnTo>
                  <a:lnTo>
                    <a:pt x="2212242" y="1076333"/>
                  </a:lnTo>
                  <a:lnTo>
                    <a:pt x="2170142" y="1102162"/>
                  </a:lnTo>
                  <a:lnTo>
                    <a:pt x="2129304" y="1130266"/>
                  </a:lnTo>
                  <a:lnTo>
                    <a:pt x="2089807" y="1160611"/>
                  </a:lnTo>
                  <a:lnTo>
                    <a:pt x="2051727" y="1193167"/>
                  </a:lnTo>
                  <a:lnTo>
                    <a:pt x="2015142" y="1227899"/>
                  </a:lnTo>
                  <a:lnTo>
                    <a:pt x="0" y="3243042"/>
                  </a:lnTo>
                  <a:lnTo>
                    <a:pt x="0" y="3257115"/>
                  </a:lnTo>
                  <a:lnTo>
                    <a:pt x="27831" y="3257115"/>
                  </a:lnTo>
                  <a:lnTo>
                    <a:pt x="27831" y="3254560"/>
                  </a:lnTo>
                  <a:lnTo>
                    <a:pt x="2034817" y="1247584"/>
                  </a:lnTo>
                  <a:lnTo>
                    <a:pt x="2070136" y="1214083"/>
                  </a:lnTo>
                  <a:lnTo>
                    <a:pt x="2107003" y="1182637"/>
                  </a:lnTo>
                  <a:lnTo>
                    <a:pt x="2145326" y="1153283"/>
                  </a:lnTo>
                  <a:lnTo>
                    <a:pt x="2185014" y="1126060"/>
                  </a:lnTo>
                  <a:lnTo>
                    <a:pt x="2225976" y="1101006"/>
                  </a:lnTo>
                  <a:lnTo>
                    <a:pt x="2268119" y="1078158"/>
                  </a:lnTo>
                  <a:lnTo>
                    <a:pt x="2311353" y="1057554"/>
                  </a:lnTo>
                  <a:lnTo>
                    <a:pt x="2355585" y="1039233"/>
                  </a:lnTo>
                  <a:lnTo>
                    <a:pt x="2400725" y="1023232"/>
                  </a:lnTo>
                  <a:lnTo>
                    <a:pt x="2446680" y="1009588"/>
                  </a:lnTo>
                  <a:lnTo>
                    <a:pt x="2493360" y="998340"/>
                  </a:lnTo>
                  <a:lnTo>
                    <a:pt x="2540672" y="989526"/>
                  </a:lnTo>
                  <a:lnTo>
                    <a:pt x="2588525" y="983183"/>
                  </a:lnTo>
                  <a:lnTo>
                    <a:pt x="2636828" y="979350"/>
                  </a:lnTo>
                  <a:lnTo>
                    <a:pt x="2685488" y="978064"/>
                  </a:lnTo>
                  <a:lnTo>
                    <a:pt x="2848897" y="978064"/>
                  </a:lnTo>
                  <a:lnTo>
                    <a:pt x="2898010" y="977217"/>
                  </a:lnTo>
                  <a:lnTo>
                    <a:pt x="2946909" y="974686"/>
                  </a:lnTo>
                  <a:lnTo>
                    <a:pt x="2995553" y="970488"/>
                  </a:lnTo>
                  <a:lnTo>
                    <a:pt x="3043905" y="964638"/>
                  </a:lnTo>
                  <a:lnTo>
                    <a:pt x="3091924" y="957155"/>
                  </a:lnTo>
                  <a:lnTo>
                    <a:pt x="3139572" y="948052"/>
                  </a:lnTo>
                  <a:lnTo>
                    <a:pt x="3186809" y="937347"/>
                  </a:lnTo>
                  <a:lnTo>
                    <a:pt x="3233596" y="925057"/>
                  </a:lnTo>
                  <a:lnTo>
                    <a:pt x="3279894" y="911196"/>
                  </a:lnTo>
                  <a:lnTo>
                    <a:pt x="3325663" y="895782"/>
                  </a:lnTo>
                  <a:lnTo>
                    <a:pt x="3370865" y="878831"/>
                  </a:lnTo>
                  <a:lnTo>
                    <a:pt x="3415459" y="860359"/>
                  </a:lnTo>
                  <a:lnTo>
                    <a:pt x="3459407" y="840383"/>
                  </a:lnTo>
                  <a:lnTo>
                    <a:pt x="3502670" y="818917"/>
                  </a:lnTo>
                  <a:lnTo>
                    <a:pt x="3545208" y="795980"/>
                  </a:lnTo>
                  <a:lnTo>
                    <a:pt x="3586982" y="771587"/>
                  </a:lnTo>
                  <a:lnTo>
                    <a:pt x="3627952" y="745755"/>
                  </a:lnTo>
                  <a:lnTo>
                    <a:pt x="3668080" y="718499"/>
                  </a:lnTo>
                  <a:lnTo>
                    <a:pt x="3707327" y="689835"/>
                  </a:lnTo>
                  <a:lnTo>
                    <a:pt x="3745652" y="659782"/>
                  </a:lnTo>
                  <a:lnTo>
                    <a:pt x="3783017" y="628353"/>
                  </a:lnTo>
                  <a:lnTo>
                    <a:pt x="3819383" y="595566"/>
                  </a:lnTo>
                  <a:lnTo>
                    <a:pt x="3854709" y="561438"/>
                  </a:lnTo>
                  <a:lnTo>
                    <a:pt x="4376798" y="39349"/>
                  </a:lnTo>
                  <a:lnTo>
                    <a:pt x="4376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6292382" y="9607805"/>
              <a:ext cx="3811716" cy="170075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264770" y="8940753"/>
              <a:ext cx="4839329" cy="2367802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351901" y="6297976"/>
              <a:ext cx="1752197" cy="256450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244470" y="9170160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8342090" y="9218892"/>
              <a:ext cx="112918" cy="210820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8244470" y="9508736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8298719" y="9563007"/>
              <a:ext cx="199711" cy="199721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2182799" y="1575735"/>
            <a:ext cx="16050122" cy="25513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MY" spc="-17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Template </a:t>
            </a:r>
            <a:r>
              <a:rPr lang="en-MY" spc="-17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Powerpoint</a:t>
            </a:r>
            <a:r>
              <a:rPr lang="en-MY" spc="-17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PSMZA 2023</a:t>
            </a:r>
            <a:endParaRPr spc="-17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79779" y="5469972"/>
            <a:ext cx="7676757" cy="15485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95"/>
              </a:spcBef>
            </a:pPr>
            <a:r>
              <a:rPr sz="3300" b="1" spc="5" dirty="0">
                <a:solidFill>
                  <a:srgbClr val="231F20"/>
                </a:solidFill>
                <a:latin typeface="Trebuchet MS"/>
                <a:cs typeface="Trebuchet MS"/>
              </a:rPr>
              <a:t>TARIKH</a:t>
            </a:r>
            <a:r>
              <a:rPr sz="3300" b="1" spc="-40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</a:t>
            </a:r>
            <a:r>
              <a:rPr lang="en-MY"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</a:p>
          <a:p>
            <a:pPr marL="79375">
              <a:lnSpc>
                <a:spcPct val="100000"/>
              </a:lnSpc>
              <a:spcBef>
                <a:spcPts val="95"/>
              </a:spcBef>
            </a:pPr>
            <a:r>
              <a:rPr lang="it-IT" sz="3300" b="1" spc="204" dirty="0">
                <a:solidFill>
                  <a:srgbClr val="231F20"/>
                </a:solidFill>
                <a:latin typeface="Trebuchet MS"/>
                <a:cs typeface="Trebuchet MS"/>
              </a:rPr>
              <a:t>MASA </a:t>
            </a:r>
            <a:r>
              <a:rPr lang="it-IT"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  </a:t>
            </a:r>
            <a:endParaRPr lang="it-IT" sz="3300" dirty="0">
              <a:latin typeface="Trebuchet MS"/>
              <a:cs typeface="Trebuchet MS"/>
            </a:endParaRPr>
          </a:p>
          <a:p>
            <a:pPr marL="79375">
              <a:lnSpc>
                <a:spcPct val="100000"/>
              </a:lnSpc>
              <a:spcBef>
                <a:spcPts val="95"/>
              </a:spcBef>
            </a:pPr>
            <a:r>
              <a:rPr sz="3300" b="1" spc="-35" dirty="0">
                <a:solidFill>
                  <a:srgbClr val="231F20"/>
                </a:solidFill>
                <a:latin typeface="Trebuchet MS"/>
                <a:cs typeface="Trebuchet MS"/>
              </a:rPr>
              <a:t>TEMPAT</a:t>
            </a:r>
            <a:r>
              <a:rPr sz="3300" b="1" spc="-4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</a:t>
            </a:r>
            <a:r>
              <a:rPr lang="en-MY"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611758" y="9061039"/>
            <a:ext cx="896619" cy="10439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39400"/>
              </a:lnSpc>
              <a:spcBef>
                <a:spcPts val="85"/>
              </a:spcBef>
            </a:pP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8608295" y="10096363"/>
            <a:ext cx="900430" cy="784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>
              <a:lnSpc>
                <a:spcPct val="155700"/>
              </a:lnSpc>
              <a:spcBef>
                <a:spcPts val="95"/>
              </a:spcBef>
            </a:pP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PSMZA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8244470" y="9849752"/>
            <a:ext cx="308610" cy="1035685"/>
            <a:chOff x="18244470" y="9849752"/>
            <a:chExt cx="308610" cy="1035685"/>
          </a:xfrm>
        </p:grpSpPr>
        <p:sp>
          <p:nvSpPr>
            <p:cNvPr id="47" name="object 47"/>
            <p:cNvSpPr/>
            <p:nvPr/>
          </p:nvSpPr>
          <p:spPr>
            <a:xfrm>
              <a:off x="18244470" y="9849752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295045" y="9918619"/>
              <a:ext cx="206705" cy="17013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8244606" y="10215062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60120" y="0"/>
                  </a:moveTo>
                  <a:lnTo>
                    <a:pt x="111126" y="5921"/>
                  </a:lnTo>
                  <a:lnTo>
                    <a:pt x="67981" y="26108"/>
                  </a:lnTo>
                  <a:lnTo>
                    <a:pt x="33320" y="58125"/>
                  </a:lnTo>
                  <a:lnTo>
                    <a:pt x="9780" y="99534"/>
                  </a:lnTo>
                  <a:lnTo>
                    <a:pt x="0" y="147901"/>
                  </a:lnTo>
                  <a:lnTo>
                    <a:pt x="5921" y="196895"/>
                  </a:lnTo>
                  <a:lnTo>
                    <a:pt x="26108" y="240041"/>
                  </a:lnTo>
                  <a:lnTo>
                    <a:pt x="58125" y="274701"/>
                  </a:lnTo>
                  <a:lnTo>
                    <a:pt x="99534" y="298241"/>
                  </a:lnTo>
                  <a:lnTo>
                    <a:pt x="147901" y="308022"/>
                  </a:lnTo>
                  <a:lnTo>
                    <a:pt x="196895" y="302100"/>
                  </a:lnTo>
                  <a:lnTo>
                    <a:pt x="240041" y="281913"/>
                  </a:lnTo>
                  <a:lnTo>
                    <a:pt x="274701" y="249896"/>
                  </a:lnTo>
                  <a:lnTo>
                    <a:pt x="298241" y="208487"/>
                  </a:lnTo>
                  <a:lnTo>
                    <a:pt x="308022" y="160120"/>
                  </a:lnTo>
                  <a:lnTo>
                    <a:pt x="302100" y="111130"/>
                  </a:lnTo>
                  <a:lnTo>
                    <a:pt x="281913" y="67985"/>
                  </a:lnTo>
                  <a:lnTo>
                    <a:pt x="249896" y="33323"/>
                  </a:lnTo>
                  <a:lnTo>
                    <a:pt x="208487" y="9781"/>
                  </a:lnTo>
                  <a:lnTo>
                    <a:pt x="160120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8282344" y="10286019"/>
              <a:ext cx="232369" cy="166110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8244470" y="10576796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8275108" y="10607418"/>
              <a:ext cx="247029" cy="247018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327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6609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0723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85998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37989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48648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48292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01303D1-0528-4345-AE14-2BE7256D0E48}"/>
              </a:ext>
            </a:extLst>
          </p:cNvPr>
          <p:cNvSpPr txBox="1"/>
          <p:nvPr/>
        </p:nvSpPr>
        <p:spPr>
          <a:xfrm>
            <a:off x="12074525" y="10477794"/>
            <a:ext cx="77962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dirty="0"/>
              <a:t>http://edge.rit.edu/edge/P15001/public/MSDI/Systems%20Level%20Design%20Documents/Edge_Pictures/P15001_Functional_Decomposition.PNG</a:t>
            </a:r>
          </a:p>
        </p:txBody>
      </p:sp>
    </p:spTree>
    <p:extLst>
      <p:ext uri="{BB962C8B-B14F-4D97-AF65-F5344CB8AC3E}">
        <p14:creationId xmlns:p14="http://schemas.microsoft.com/office/powerpoint/2010/main" val="2956834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61592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866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83359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37410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0241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31891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34162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21399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90548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613157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1165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56227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1810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19621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5564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64282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9853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3228</TotalTime>
  <Words>587</Words>
  <Application>Microsoft Office PowerPoint</Application>
  <PresentationFormat>Custom</PresentationFormat>
  <Paragraphs>96</Paragraphs>
  <Slides>27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Calibri</vt:lpstr>
      <vt:lpstr>Söhne</vt:lpstr>
      <vt:lpstr>Trebuchet MS</vt:lpstr>
      <vt:lpstr>Verdana</vt:lpstr>
      <vt:lpstr>Office Theme</vt:lpstr>
      <vt:lpstr>Template Powerpoint PSMZA 2023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</dc:title>
  <dc:creator>acer</dc:creator>
  <cp:lastModifiedBy>MOHD HAFIZIL MAT YASIN</cp:lastModifiedBy>
  <cp:revision>87</cp:revision>
  <dcterms:created xsi:type="dcterms:W3CDTF">2023-03-17T16:32:02Z</dcterms:created>
  <dcterms:modified xsi:type="dcterms:W3CDTF">2023-05-10T00:06:40Z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2023-02-23T00:00:00Z</vt:filetime>
  </property>
  <property fmtid="{D5CDD505-2E9C-101B-9397-08002B2CF9AE}" pid="3" name="Creator">
    <vt:lpwstr>Adobe Illustrator 26.5 (Windows)</vt:lpwstr>
  </property>
  <property fmtid="{D5CDD505-2E9C-101B-9397-08002B2CF9AE}" pid="4" name="LastSaved">
    <vt:filetime>2023-03-17T00:00:00Z</vt:filetime>
  </property>
</Properties>
</file>