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305" r:id="rId5"/>
    <p:sldId id="308" r:id="rId6"/>
    <p:sldId id="311" r:id="rId7"/>
    <p:sldId id="312" r:id="rId8"/>
    <p:sldId id="310" r:id="rId9"/>
    <p:sldId id="315" r:id="rId10"/>
    <p:sldId id="309" r:id="rId11"/>
    <p:sldId id="313" r:id="rId12"/>
    <p:sldId id="314" r:id="rId13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739" autoAdjust="0"/>
  </p:normalViewPr>
  <p:slideViewPr>
    <p:cSldViewPr>
      <p:cViewPr varScale="1">
        <p:scale>
          <a:sx n="56" d="100"/>
          <a:sy n="56" d="100"/>
        </p:scale>
        <p:origin x="130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0E21A-FBE2-4B7A-8AB9-C5124D0D9146}" type="datetimeFigureOut">
              <a:rPr lang="en-MY" smtClean="0"/>
              <a:t>21/3/2023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048A4-770F-4F3B-B270-66E4DE7AE7C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5945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048A4-770F-4F3B-B270-66E4DE7AE7C1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13260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6E6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20104101" cy="11308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391115" y="3347970"/>
            <a:ext cx="5321530" cy="1735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1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1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250" b="1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6E6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20104099" cy="11308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391115" y="3347971"/>
            <a:ext cx="5321530" cy="1735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E6E6E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98586" y="2190771"/>
            <a:ext cx="3506927" cy="12820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250" b="1" i="0">
                <a:solidFill>
                  <a:srgbClr val="231F2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0"/>
            <a:ext cx="19614515" cy="11033760"/>
            <a:chOff x="0" y="0"/>
            <a:chExt cx="19614515" cy="110337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42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69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602130" cy="498960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0"/>
              <a:ext cx="11826875" cy="4214495"/>
            </a:xfrm>
            <a:custGeom>
              <a:avLst/>
              <a:gdLst/>
              <a:ahLst/>
              <a:cxnLst/>
              <a:rect l="l" t="t" r="r" b="b"/>
              <a:pathLst>
                <a:path w="11826875" h="4214495">
                  <a:moveTo>
                    <a:pt x="11826624" y="0"/>
                  </a:moveTo>
                  <a:lnTo>
                    <a:pt x="11770217" y="0"/>
                  </a:lnTo>
                  <a:lnTo>
                    <a:pt x="11232778" y="537449"/>
                  </a:lnTo>
                  <a:lnTo>
                    <a:pt x="629823" y="537449"/>
                  </a:lnTo>
                  <a:lnTo>
                    <a:pt x="629823" y="3527923"/>
                  </a:lnTo>
                  <a:lnTo>
                    <a:pt x="0" y="4157716"/>
                  </a:lnTo>
                  <a:lnTo>
                    <a:pt x="0" y="4214122"/>
                  </a:lnTo>
                  <a:lnTo>
                    <a:pt x="669717" y="3544436"/>
                  </a:lnTo>
                  <a:lnTo>
                    <a:pt x="669717" y="577343"/>
                  </a:lnTo>
                  <a:lnTo>
                    <a:pt x="11249290" y="577343"/>
                  </a:lnTo>
                  <a:lnTo>
                    <a:pt x="11826624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3189065"/>
              <a:ext cx="79850" cy="10301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0"/>
              <a:ext cx="3930194" cy="249189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7080631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2609" y="9879908"/>
              <a:ext cx="4666664" cy="1153472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59181" y="9975348"/>
              <a:ext cx="4475480" cy="963294"/>
            </a:xfrm>
            <a:custGeom>
              <a:avLst/>
              <a:gdLst/>
              <a:ahLst/>
              <a:cxnLst/>
              <a:rect l="l" t="t" r="r" b="b"/>
              <a:pathLst>
                <a:path w="4475480" h="963295">
                  <a:moveTo>
                    <a:pt x="4475480" y="294576"/>
                  </a:moveTo>
                  <a:lnTo>
                    <a:pt x="4468761" y="244538"/>
                  </a:lnTo>
                  <a:lnTo>
                    <a:pt x="4449788" y="199567"/>
                  </a:lnTo>
                  <a:lnTo>
                    <a:pt x="4420349" y="161480"/>
                  </a:lnTo>
                  <a:lnTo>
                    <a:pt x="4382262" y="132041"/>
                  </a:lnTo>
                  <a:lnTo>
                    <a:pt x="4337291" y="113068"/>
                  </a:lnTo>
                  <a:lnTo>
                    <a:pt x="4287253" y="106349"/>
                  </a:lnTo>
                  <a:lnTo>
                    <a:pt x="782828" y="106349"/>
                  </a:lnTo>
                  <a:lnTo>
                    <a:pt x="750544" y="82207"/>
                  </a:lnTo>
                  <a:lnTo>
                    <a:pt x="710857" y="58102"/>
                  </a:lnTo>
                  <a:lnTo>
                    <a:pt x="668769" y="37833"/>
                  </a:lnTo>
                  <a:lnTo>
                    <a:pt x="624547" y="21640"/>
                  </a:lnTo>
                  <a:lnTo>
                    <a:pt x="578408" y="9779"/>
                  </a:lnTo>
                  <a:lnTo>
                    <a:pt x="530618" y="2489"/>
                  </a:lnTo>
                  <a:lnTo>
                    <a:pt x="481393" y="0"/>
                  </a:lnTo>
                  <a:lnTo>
                    <a:pt x="432168" y="2489"/>
                  </a:lnTo>
                  <a:lnTo>
                    <a:pt x="384378" y="9779"/>
                  </a:lnTo>
                  <a:lnTo>
                    <a:pt x="338239" y="21640"/>
                  </a:lnTo>
                  <a:lnTo>
                    <a:pt x="294017" y="37833"/>
                  </a:lnTo>
                  <a:lnTo>
                    <a:pt x="251929" y="58102"/>
                  </a:lnTo>
                  <a:lnTo>
                    <a:pt x="212242" y="82207"/>
                  </a:lnTo>
                  <a:lnTo>
                    <a:pt x="175183" y="109918"/>
                  </a:lnTo>
                  <a:lnTo>
                    <a:pt x="140995" y="140995"/>
                  </a:lnTo>
                  <a:lnTo>
                    <a:pt x="109931" y="175183"/>
                  </a:lnTo>
                  <a:lnTo>
                    <a:pt x="82219" y="212242"/>
                  </a:lnTo>
                  <a:lnTo>
                    <a:pt x="58102" y="251929"/>
                  </a:lnTo>
                  <a:lnTo>
                    <a:pt x="37833" y="294005"/>
                  </a:lnTo>
                  <a:lnTo>
                    <a:pt x="21653" y="338239"/>
                  </a:lnTo>
                  <a:lnTo>
                    <a:pt x="9791" y="384365"/>
                  </a:lnTo>
                  <a:lnTo>
                    <a:pt x="2489" y="432168"/>
                  </a:lnTo>
                  <a:lnTo>
                    <a:pt x="0" y="481380"/>
                  </a:lnTo>
                  <a:lnTo>
                    <a:pt x="2489" y="530606"/>
                  </a:lnTo>
                  <a:lnTo>
                    <a:pt x="9791" y="578408"/>
                  </a:lnTo>
                  <a:lnTo>
                    <a:pt x="21653" y="624535"/>
                  </a:lnTo>
                  <a:lnTo>
                    <a:pt x="37833" y="668769"/>
                  </a:lnTo>
                  <a:lnTo>
                    <a:pt x="58102" y="710844"/>
                  </a:lnTo>
                  <a:lnTo>
                    <a:pt x="82219" y="750531"/>
                  </a:lnTo>
                  <a:lnTo>
                    <a:pt x="109931" y="787590"/>
                  </a:lnTo>
                  <a:lnTo>
                    <a:pt x="140995" y="821778"/>
                  </a:lnTo>
                  <a:lnTo>
                    <a:pt x="175183" y="852855"/>
                  </a:lnTo>
                  <a:lnTo>
                    <a:pt x="212242" y="880567"/>
                  </a:lnTo>
                  <a:lnTo>
                    <a:pt x="251929" y="904671"/>
                  </a:lnTo>
                  <a:lnTo>
                    <a:pt x="294017" y="924941"/>
                  </a:lnTo>
                  <a:lnTo>
                    <a:pt x="338239" y="941133"/>
                  </a:lnTo>
                  <a:lnTo>
                    <a:pt x="384378" y="952995"/>
                  </a:lnTo>
                  <a:lnTo>
                    <a:pt x="432168" y="960285"/>
                  </a:lnTo>
                  <a:lnTo>
                    <a:pt x="481393" y="962774"/>
                  </a:lnTo>
                  <a:lnTo>
                    <a:pt x="530618" y="960285"/>
                  </a:lnTo>
                  <a:lnTo>
                    <a:pt x="578408" y="952995"/>
                  </a:lnTo>
                  <a:lnTo>
                    <a:pt x="624547" y="941133"/>
                  </a:lnTo>
                  <a:lnTo>
                    <a:pt x="668769" y="924941"/>
                  </a:lnTo>
                  <a:lnTo>
                    <a:pt x="710857" y="904671"/>
                  </a:lnTo>
                  <a:lnTo>
                    <a:pt x="750544" y="880567"/>
                  </a:lnTo>
                  <a:lnTo>
                    <a:pt x="782828" y="856424"/>
                  </a:lnTo>
                  <a:lnTo>
                    <a:pt x="4287253" y="856424"/>
                  </a:lnTo>
                  <a:lnTo>
                    <a:pt x="4337291" y="849693"/>
                  </a:lnTo>
                  <a:lnTo>
                    <a:pt x="4382262" y="830719"/>
                  </a:lnTo>
                  <a:lnTo>
                    <a:pt x="4420349" y="801293"/>
                  </a:lnTo>
                  <a:lnTo>
                    <a:pt x="4449788" y="763193"/>
                  </a:lnTo>
                  <a:lnTo>
                    <a:pt x="4468761" y="718235"/>
                  </a:lnTo>
                  <a:lnTo>
                    <a:pt x="4475480" y="668197"/>
                  </a:lnTo>
                  <a:lnTo>
                    <a:pt x="4475480" y="294576"/>
                  </a:lnTo>
                  <a:close/>
                </a:path>
              </a:pathLst>
            </a:custGeom>
            <a:solidFill>
              <a:srgbClr val="9191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65543" y="10081698"/>
              <a:ext cx="750570" cy="750570"/>
            </a:xfrm>
            <a:custGeom>
              <a:avLst/>
              <a:gdLst/>
              <a:ahLst/>
              <a:cxnLst/>
              <a:rect l="l" t="t" r="r" b="b"/>
              <a:pathLst>
                <a:path w="750569" h="750570">
                  <a:moveTo>
                    <a:pt x="750074" y="375031"/>
                  </a:moveTo>
                  <a:lnTo>
                    <a:pt x="747153" y="327990"/>
                  </a:lnTo>
                  <a:lnTo>
                    <a:pt x="738619" y="282689"/>
                  </a:lnTo>
                  <a:lnTo>
                    <a:pt x="724827" y="239483"/>
                  </a:lnTo>
                  <a:lnTo>
                    <a:pt x="706132" y="198729"/>
                  </a:lnTo>
                  <a:lnTo>
                    <a:pt x="682879" y="160769"/>
                  </a:lnTo>
                  <a:lnTo>
                    <a:pt x="655421" y="125958"/>
                  </a:lnTo>
                  <a:lnTo>
                    <a:pt x="624116" y="94653"/>
                  </a:lnTo>
                  <a:lnTo>
                    <a:pt x="589305" y="67195"/>
                  </a:lnTo>
                  <a:lnTo>
                    <a:pt x="551345" y="43942"/>
                  </a:lnTo>
                  <a:lnTo>
                    <a:pt x="510578" y="25247"/>
                  </a:lnTo>
                  <a:lnTo>
                    <a:pt x="467372" y="11455"/>
                  </a:lnTo>
                  <a:lnTo>
                    <a:pt x="422084" y="2921"/>
                  </a:lnTo>
                  <a:lnTo>
                    <a:pt x="375031" y="0"/>
                  </a:lnTo>
                  <a:lnTo>
                    <a:pt x="327990" y="2921"/>
                  </a:lnTo>
                  <a:lnTo>
                    <a:pt x="282689" y="11455"/>
                  </a:lnTo>
                  <a:lnTo>
                    <a:pt x="239483" y="25247"/>
                  </a:lnTo>
                  <a:lnTo>
                    <a:pt x="198729" y="43942"/>
                  </a:lnTo>
                  <a:lnTo>
                    <a:pt x="160769" y="67195"/>
                  </a:lnTo>
                  <a:lnTo>
                    <a:pt x="125958" y="94653"/>
                  </a:lnTo>
                  <a:lnTo>
                    <a:pt x="94653" y="125958"/>
                  </a:lnTo>
                  <a:lnTo>
                    <a:pt x="67195" y="160769"/>
                  </a:lnTo>
                  <a:lnTo>
                    <a:pt x="43942" y="198729"/>
                  </a:lnTo>
                  <a:lnTo>
                    <a:pt x="25234" y="239483"/>
                  </a:lnTo>
                  <a:lnTo>
                    <a:pt x="11455" y="282689"/>
                  </a:lnTo>
                  <a:lnTo>
                    <a:pt x="2921" y="327990"/>
                  </a:lnTo>
                  <a:lnTo>
                    <a:pt x="0" y="375031"/>
                  </a:lnTo>
                  <a:lnTo>
                    <a:pt x="2921" y="422084"/>
                  </a:lnTo>
                  <a:lnTo>
                    <a:pt x="11455" y="467385"/>
                  </a:lnTo>
                  <a:lnTo>
                    <a:pt x="25234" y="510578"/>
                  </a:lnTo>
                  <a:lnTo>
                    <a:pt x="43942" y="551345"/>
                  </a:lnTo>
                  <a:lnTo>
                    <a:pt x="67195" y="589305"/>
                  </a:lnTo>
                  <a:lnTo>
                    <a:pt x="94653" y="624116"/>
                  </a:lnTo>
                  <a:lnTo>
                    <a:pt x="125958" y="655421"/>
                  </a:lnTo>
                  <a:lnTo>
                    <a:pt x="160769" y="682879"/>
                  </a:lnTo>
                  <a:lnTo>
                    <a:pt x="198729" y="706132"/>
                  </a:lnTo>
                  <a:lnTo>
                    <a:pt x="239483" y="724827"/>
                  </a:lnTo>
                  <a:lnTo>
                    <a:pt x="282689" y="738619"/>
                  </a:lnTo>
                  <a:lnTo>
                    <a:pt x="327990" y="747153"/>
                  </a:lnTo>
                  <a:lnTo>
                    <a:pt x="375031" y="750074"/>
                  </a:lnTo>
                  <a:lnTo>
                    <a:pt x="422084" y="747153"/>
                  </a:lnTo>
                  <a:lnTo>
                    <a:pt x="467372" y="738619"/>
                  </a:lnTo>
                  <a:lnTo>
                    <a:pt x="510578" y="724827"/>
                  </a:lnTo>
                  <a:lnTo>
                    <a:pt x="551345" y="706132"/>
                  </a:lnTo>
                  <a:lnTo>
                    <a:pt x="589305" y="682879"/>
                  </a:lnTo>
                  <a:lnTo>
                    <a:pt x="624116" y="655421"/>
                  </a:lnTo>
                  <a:lnTo>
                    <a:pt x="655421" y="624116"/>
                  </a:lnTo>
                  <a:lnTo>
                    <a:pt x="682879" y="589305"/>
                  </a:lnTo>
                  <a:lnTo>
                    <a:pt x="706132" y="551345"/>
                  </a:lnTo>
                  <a:lnTo>
                    <a:pt x="724827" y="510578"/>
                  </a:lnTo>
                  <a:lnTo>
                    <a:pt x="738619" y="467385"/>
                  </a:lnTo>
                  <a:lnTo>
                    <a:pt x="747153" y="422084"/>
                  </a:lnTo>
                  <a:lnTo>
                    <a:pt x="750074" y="375031"/>
                  </a:lnTo>
                  <a:close/>
                </a:path>
              </a:pathLst>
            </a:custGeom>
            <a:solidFill>
              <a:srgbClr val="A5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82757" y="10084772"/>
            <a:ext cx="3253740" cy="716915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 marR="5080">
              <a:lnSpc>
                <a:spcPts val="1730"/>
              </a:lnSpc>
              <a:spcBef>
                <a:spcPts val="365"/>
              </a:spcBef>
            </a:pPr>
            <a:r>
              <a:rPr sz="1650" spc="-65" dirty="0">
                <a:solidFill>
                  <a:srgbClr val="FFFEFE"/>
                </a:solidFill>
                <a:latin typeface="Trebuchet MS"/>
                <a:cs typeface="Trebuchet MS"/>
              </a:rPr>
              <a:t>Politeknik</a:t>
            </a:r>
            <a:r>
              <a:rPr sz="1650" spc="-150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40" dirty="0">
                <a:solidFill>
                  <a:srgbClr val="FFFEFE"/>
                </a:solidFill>
                <a:latin typeface="Trebuchet MS"/>
                <a:cs typeface="Trebuchet MS"/>
              </a:rPr>
              <a:t>Sultan</a:t>
            </a:r>
            <a:r>
              <a:rPr sz="1650" spc="-145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15" dirty="0">
                <a:solidFill>
                  <a:srgbClr val="FFFEFE"/>
                </a:solidFill>
                <a:latin typeface="Trebuchet MS"/>
                <a:cs typeface="Trebuchet MS"/>
              </a:rPr>
              <a:t>Mizan</a:t>
            </a:r>
            <a:r>
              <a:rPr sz="1650" spc="-145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55" dirty="0">
                <a:solidFill>
                  <a:srgbClr val="FFFEFE"/>
                </a:solidFill>
                <a:latin typeface="Trebuchet MS"/>
                <a:cs typeface="Trebuchet MS"/>
              </a:rPr>
              <a:t>Zainal</a:t>
            </a:r>
            <a:r>
              <a:rPr sz="1650" spc="-145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FFFEFE"/>
                </a:solidFill>
                <a:latin typeface="Trebuchet MS"/>
                <a:cs typeface="Trebuchet MS"/>
              </a:rPr>
              <a:t>Abidin  Km </a:t>
            </a:r>
            <a:r>
              <a:rPr sz="1650" spc="-145" dirty="0">
                <a:solidFill>
                  <a:srgbClr val="FFFEFE"/>
                </a:solidFill>
                <a:latin typeface="Trebuchet MS"/>
                <a:cs typeface="Trebuchet MS"/>
              </a:rPr>
              <a:t>8, </a:t>
            </a:r>
            <a:r>
              <a:rPr sz="1650" spc="-85" dirty="0">
                <a:solidFill>
                  <a:srgbClr val="FFFEFE"/>
                </a:solidFill>
                <a:latin typeface="Trebuchet MS"/>
                <a:cs typeface="Trebuchet MS"/>
              </a:rPr>
              <a:t>Jalan</a:t>
            </a:r>
            <a:r>
              <a:rPr sz="1650" spc="-290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110" dirty="0">
                <a:solidFill>
                  <a:srgbClr val="FFFEFE"/>
                </a:solidFill>
                <a:latin typeface="Trebuchet MS"/>
                <a:cs typeface="Trebuchet MS"/>
              </a:rPr>
              <a:t>Paka,</a:t>
            </a:r>
            <a:endParaRPr sz="1650">
              <a:latin typeface="Trebuchet MS"/>
              <a:cs typeface="Trebuchet MS"/>
            </a:endParaRPr>
          </a:p>
          <a:p>
            <a:pPr marL="12700">
              <a:lnSpc>
                <a:spcPts val="1714"/>
              </a:lnSpc>
            </a:pPr>
            <a:r>
              <a:rPr sz="1650" spc="-20" dirty="0">
                <a:solidFill>
                  <a:srgbClr val="FFFEFE"/>
                </a:solidFill>
                <a:latin typeface="Trebuchet MS"/>
                <a:cs typeface="Trebuchet MS"/>
              </a:rPr>
              <a:t>23000 </a:t>
            </a:r>
            <a:r>
              <a:rPr sz="1650" spc="35" dirty="0">
                <a:solidFill>
                  <a:srgbClr val="FFFEFE"/>
                </a:solidFill>
                <a:latin typeface="Trebuchet MS"/>
                <a:cs typeface="Trebuchet MS"/>
              </a:rPr>
              <a:t>Dungun</a:t>
            </a:r>
            <a:r>
              <a:rPr sz="1650" spc="-360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40" dirty="0">
                <a:solidFill>
                  <a:srgbClr val="FFFEFE"/>
                </a:solidFill>
                <a:latin typeface="Trebuchet MS"/>
                <a:cs typeface="Trebuchet MS"/>
              </a:rPr>
              <a:t>Terengganu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35497" y="9880746"/>
            <a:ext cx="9907270" cy="1153795"/>
            <a:chOff x="635497" y="9880746"/>
            <a:chExt cx="9907270" cy="1153795"/>
          </a:xfrm>
        </p:grpSpPr>
        <p:sp>
          <p:nvSpPr>
            <p:cNvPr id="17" name="object 17"/>
            <p:cNvSpPr/>
            <p:nvPr/>
          </p:nvSpPr>
          <p:spPr>
            <a:xfrm>
              <a:off x="635497" y="10245085"/>
              <a:ext cx="410209" cy="359410"/>
            </a:xfrm>
            <a:custGeom>
              <a:avLst/>
              <a:gdLst/>
              <a:ahLst/>
              <a:cxnLst/>
              <a:rect l="l" t="t" r="r" b="b"/>
              <a:pathLst>
                <a:path w="410209" h="359409">
                  <a:moveTo>
                    <a:pt x="205078" y="0"/>
                  </a:moveTo>
                  <a:lnTo>
                    <a:pt x="7911" y="163683"/>
                  </a:lnTo>
                  <a:lnTo>
                    <a:pt x="0" y="182266"/>
                  </a:lnTo>
                  <a:lnTo>
                    <a:pt x="1419" y="189169"/>
                  </a:lnTo>
                  <a:lnTo>
                    <a:pt x="4869" y="195309"/>
                  </a:lnTo>
                  <a:lnTo>
                    <a:pt x="9882" y="200038"/>
                  </a:lnTo>
                  <a:lnTo>
                    <a:pt x="16061" y="203078"/>
                  </a:lnTo>
                  <a:lnTo>
                    <a:pt x="23010" y="204153"/>
                  </a:lnTo>
                  <a:lnTo>
                    <a:pt x="57920" y="204153"/>
                  </a:lnTo>
                  <a:lnTo>
                    <a:pt x="57920" y="353447"/>
                  </a:lnTo>
                  <a:lnTo>
                    <a:pt x="63878" y="359373"/>
                  </a:lnTo>
                  <a:lnTo>
                    <a:pt x="149645" y="359373"/>
                  </a:lnTo>
                  <a:lnTo>
                    <a:pt x="149645" y="256172"/>
                  </a:lnTo>
                  <a:lnTo>
                    <a:pt x="151719" y="245891"/>
                  </a:lnTo>
                  <a:lnTo>
                    <a:pt x="157375" y="237494"/>
                  </a:lnTo>
                  <a:lnTo>
                    <a:pt x="165769" y="231831"/>
                  </a:lnTo>
                  <a:lnTo>
                    <a:pt x="176053" y="229754"/>
                  </a:lnTo>
                  <a:lnTo>
                    <a:pt x="234124" y="229754"/>
                  </a:lnTo>
                  <a:lnTo>
                    <a:pt x="244405" y="231831"/>
                  </a:lnTo>
                  <a:lnTo>
                    <a:pt x="252803" y="237494"/>
                  </a:lnTo>
                  <a:lnTo>
                    <a:pt x="258465" y="245891"/>
                  </a:lnTo>
                  <a:lnTo>
                    <a:pt x="260542" y="256172"/>
                  </a:lnTo>
                  <a:lnTo>
                    <a:pt x="260542" y="359373"/>
                  </a:lnTo>
                  <a:lnTo>
                    <a:pt x="346267" y="359373"/>
                  </a:lnTo>
                  <a:lnTo>
                    <a:pt x="352225" y="353447"/>
                  </a:lnTo>
                  <a:lnTo>
                    <a:pt x="352225" y="204153"/>
                  </a:lnTo>
                  <a:lnTo>
                    <a:pt x="387146" y="204153"/>
                  </a:lnTo>
                  <a:lnTo>
                    <a:pt x="396121" y="202341"/>
                  </a:lnTo>
                  <a:lnTo>
                    <a:pt x="403454" y="197398"/>
                  </a:lnTo>
                  <a:lnTo>
                    <a:pt x="408399" y="190066"/>
                  </a:lnTo>
                  <a:lnTo>
                    <a:pt x="410213" y="181086"/>
                  </a:lnTo>
                  <a:lnTo>
                    <a:pt x="410213" y="173819"/>
                  </a:lnTo>
                  <a:lnTo>
                    <a:pt x="406831" y="167316"/>
                  </a:lnTo>
                  <a:lnTo>
                    <a:pt x="401574" y="163086"/>
                  </a:lnTo>
                  <a:lnTo>
                    <a:pt x="356466" y="123967"/>
                  </a:lnTo>
                  <a:lnTo>
                    <a:pt x="356466" y="51257"/>
                  </a:lnTo>
                  <a:lnTo>
                    <a:pt x="350299" y="45079"/>
                  </a:lnTo>
                  <a:lnTo>
                    <a:pt x="306551" y="45079"/>
                  </a:lnTo>
                  <a:lnTo>
                    <a:pt x="300373" y="51257"/>
                  </a:lnTo>
                  <a:lnTo>
                    <a:pt x="300373" y="75277"/>
                  </a:lnTo>
                  <a:lnTo>
                    <a:pt x="220187" y="5646"/>
                  </a:lnTo>
                  <a:lnTo>
                    <a:pt x="213027" y="14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793270" y="9880746"/>
              <a:ext cx="2749235" cy="115347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888211" y="9975348"/>
              <a:ext cx="2559685" cy="963294"/>
            </a:xfrm>
            <a:custGeom>
              <a:avLst/>
              <a:gdLst/>
              <a:ahLst/>
              <a:cxnLst/>
              <a:rect l="l" t="t" r="r" b="b"/>
              <a:pathLst>
                <a:path w="2559684" h="963295">
                  <a:moveTo>
                    <a:pt x="2559291" y="294576"/>
                  </a:moveTo>
                  <a:lnTo>
                    <a:pt x="2552573" y="244538"/>
                  </a:lnTo>
                  <a:lnTo>
                    <a:pt x="2533599" y="199567"/>
                  </a:lnTo>
                  <a:lnTo>
                    <a:pt x="2504173" y="161480"/>
                  </a:lnTo>
                  <a:lnTo>
                    <a:pt x="2466073" y="132041"/>
                  </a:lnTo>
                  <a:lnTo>
                    <a:pt x="2421115" y="113068"/>
                  </a:lnTo>
                  <a:lnTo>
                    <a:pt x="2371077" y="106349"/>
                  </a:lnTo>
                  <a:lnTo>
                    <a:pt x="782828" y="106349"/>
                  </a:lnTo>
                  <a:lnTo>
                    <a:pt x="750544" y="82207"/>
                  </a:lnTo>
                  <a:lnTo>
                    <a:pt x="710857" y="58102"/>
                  </a:lnTo>
                  <a:lnTo>
                    <a:pt x="668769" y="37833"/>
                  </a:lnTo>
                  <a:lnTo>
                    <a:pt x="624547" y="21640"/>
                  </a:lnTo>
                  <a:lnTo>
                    <a:pt x="578408" y="9779"/>
                  </a:lnTo>
                  <a:lnTo>
                    <a:pt x="530606" y="2489"/>
                  </a:lnTo>
                  <a:lnTo>
                    <a:pt x="481393" y="0"/>
                  </a:lnTo>
                  <a:lnTo>
                    <a:pt x="432168" y="2489"/>
                  </a:lnTo>
                  <a:lnTo>
                    <a:pt x="384378" y="9779"/>
                  </a:lnTo>
                  <a:lnTo>
                    <a:pt x="338239" y="21640"/>
                  </a:lnTo>
                  <a:lnTo>
                    <a:pt x="294017" y="37833"/>
                  </a:lnTo>
                  <a:lnTo>
                    <a:pt x="251929" y="58102"/>
                  </a:lnTo>
                  <a:lnTo>
                    <a:pt x="212242" y="82207"/>
                  </a:lnTo>
                  <a:lnTo>
                    <a:pt x="175183" y="109918"/>
                  </a:lnTo>
                  <a:lnTo>
                    <a:pt x="140995" y="140995"/>
                  </a:lnTo>
                  <a:lnTo>
                    <a:pt x="109931" y="175183"/>
                  </a:lnTo>
                  <a:lnTo>
                    <a:pt x="82219" y="212242"/>
                  </a:lnTo>
                  <a:lnTo>
                    <a:pt x="58102" y="251929"/>
                  </a:lnTo>
                  <a:lnTo>
                    <a:pt x="37833" y="294005"/>
                  </a:lnTo>
                  <a:lnTo>
                    <a:pt x="21640" y="338239"/>
                  </a:lnTo>
                  <a:lnTo>
                    <a:pt x="9779" y="384365"/>
                  </a:lnTo>
                  <a:lnTo>
                    <a:pt x="2489" y="432168"/>
                  </a:lnTo>
                  <a:lnTo>
                    <a:pt x="0" y="481380"/>
                  </a:lnTo>
                  <a:lnTo>
                    <a:pt x="2489" y="530606"/>
                  </a:lnTo>
                  <a:lnTo>
                    <a:pt x="9779" y="578408"/>
                  </a:lnTo>
                  <a:lnTo>
                    <a:pt x="21640" y="624535"/>
                  </a:lnTo>
                  <a:lnTo>
                    <a:pt x="37833" y="668769"/>
                  </a:lnTo>
                  <a:lnTo>
                    <a:pt x="58102" y="710844"/>
                  </a:lnTo>
                  <a:lnTo>
                    <a:pt x="82219" y="750531"/>
                  </a:lnTo>
                  <a:lnTo>
                    <a:pt x="109931" y="787590"/>
                  </a:lnTo>
                  <a:lnTo>
                    <a:pt x="140995" y="821778"/>
                  </a:lnTo>
                  <a:lnTo>
                    <a:pt x="175183" y="852855"/>
                  </a:lnTo>
                  <a:lnTo>
                    <a:pt x="212242" y="880567"/>
                  </a:lnTo>
                  <a:lnTo>
                    <a:pt x="251929" y="904671"/>
                  </a:lnTo>
                  <a:lnTo>
                    <a:pt x="294017" y="924941"/>
                  </a:lnTo>
                  <a:lnTo>
                    <a:pt x="338239" y="941133"/>
                  </a:lnTo>
                  <a:lnTo>
                    <a:pt x="384378" y="952995"/>
                  </a:lnTo>
                  <a:lnTo>
                    <a:pt x="432168" y="960285"/>
                  </a:lnTo>
                  <a:lnTo>
                    <a:pt x="481393" y="962774"/>
                  </a:lnTo>
                  <a:lnTo>
                    <a:pt x="530606" y="960285"/>
                  </a:lnTo>
                  <a:lnTo>
                    <a:pt x="578408" y="952995"/>
                  </a:lnTo>
                  <a:lnTo>
                    <a:pt x="624547" y="941133"/>
                  </a:lnTo>
                  <a:lnTo>
                    <a:pt x="668769" y="924941"/>
                  </a:lnTo>
                  <a:lnTo>
                    <a:pt x="710857" y="904671"/>
                  </a:lnTo>
                  <a:lnTo>
                    <a:pt x="750544" y="880567"/>
                  </a:lnTo>
                  <a:lnTo>
                    <a:pt x="782828" y="856424"/>
                  </a:lnTo>
                  <a:lnTo>
                    <a:pt x="2371077" y="856424"/>
                  </a:lnTo>
                  <a:lnTo>
                    <a:pt x="2421115" y="849693"/>
                  </a:lnTo>
                  <a:lnTo>
                    <a:pt x="2466073" y="830719"/>
                  </a:lnTo>
                  <a:lnTo>
                    <a:pt x="2504173" y="801293"/>
                  </a:lnTo>
                  <a:lnTo>
                    <a:pt x="2533599" y="763193"/>
                  </a:lnTo>
                  <a:lnTo>
                    <a:pt x="2552573" y="718235"/>
                  </a:lnTo>
                  <a:lnTo>
                    <a:pt x="2559291" y="668197"/>
                  </a:lnTo>
                  <a:lnTo>
                    <a:pt x="2559291" y="294576"/>
                  </a:lnTo>
                  <a:close/>
                </a:path>
              </a:pathLst>
            </a:custGeom>
            <a:solidFill>
              <a:srgbClr val="9191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994561" y="10081698"/>
              <a:ext cx="750570" cy="750570"/>
            </a:xfrm>
            <a:custGeom>
              <a:avLst/>
              <a:gdLst/>
              <a:ahLst/>
              <a:cxnLst/>
              <a:rect l="l" t="t" r="r" b="b"/>
              <a:pathLst>
                <a:path w="750570" h="750570">
                  <a:moveTo>
                    <a:pt x="750074" y="375031"/>
                  </a:moveTo>
                  <a:lnTo>
                    <a:pt x="747153" y="327990"/>
                  </a:lnTo>
                  <a:lnTo>
                    <a:pt x="738619" y="282689"/>
                  </a:lnTo>
                  <a:lnTo>
                    <a:pt x="724827" y="239483"/>
                  </a:lnTo>
                  <a:lnTo>
                    <a:pt x="706132" y="198729"/>
                  </a:lnTo>
                  <a:lnTo>
                    <a:pt x="682879" y="160769"/>
                  </a:lnTo>
                  <a:lnTo>
                    <a:pt x="655421" y="125958"/>
                  </a:lnTo>
                  <a:lnTo>
                    <a:pt x="624116" y="94653"/>
                  </a:lnTo>
                  <a:lnTo>
                    <a:pt x="589305" y="67195"/>
                  </a:lnTo>
                  <a:lnTo>
                    <a:pt x="551345" y="43942"/>
                  </a:lnTo>
                  <a:lnTo>
                    <a:pt x="510590" y="25247"/>
                  </a:lnTo>
                  <a:lnTo>
                    <a:pt x="467385" y="11455"/>
                  </a:lnTo>
                  <a:lnTo>
                    <a:pt x="422084" y="2921"/>
                  </a:lnTo>
                  <a:lnTo>
                    <a:pt x="375043" y="0"/>
                  </a:lnTo>
                  <a:lnTo>
                    <a:pt x="328002" y="2921"/>
                  </a:lnTo>
                  <a:lnTo>
                    <a:pt x="282702" y="11455"/>
                  </a:lnTo>
                  <a:lnTo>
                    <a:pt x="239496" y="25247"/>
                  </a:lnTo>
                  <a:lnTo>
                    <a:pt x="198742" y="43942"/>
                  </a:lnTo>
                  <a:lnTo>
                    <a:pt x="160782" y="67195"/>
                  </a:lnTo>
                  <a:lnTo>
                    <a:pt x="125971" y="94653"/>
                  </a:lnTo>
                  <a:lnTo>
                    <a:pt x="94653" y="125958"/>
                  </a:lnTo>
                  <a:lnTo>
                    <a:pt x="67195" y="160769"/>
                  </a:lnTo>
                  <a:lnTo>
                    <a:pt x="43942" y="198729"/>
                  </a:lnTo>
                  <a:lnTo>
                    <a:pt x="25247" y="239483"/>
                  </a:lnTo>
                  <a:lnTo>
                    <a:pt x="11455" y="282689"/>
                  </a:lnTo>
                  <a:lnTo>
                    <a:pt x="2933" y="327990"/>
                  </a:lnTo>
                  <a:lnTo>
                    <a:pt x="0" y="375031"/>
                  </a:lnTo>
                  <a:lnTo>
                    <a:pt x="2933" y="422084"/>
                  </a:lnTo>
                  <a:lnTo>
                    <a:pt x="11455" y="467385"/>
                  </a:lnTo>
                  <a:lnTo>
                    <a:pt x="25247" y="510578"/>
                  </a:lnTo>
                  <a:lnTo>
                    <a:pt x="43942" y="551345"/>
                  </a:lnTo>
                  <a:lnTo>
                    <a:pt x="67195" y="589305"/>
                  </a:lnTo>
                  <a:lnTo>
                    <a:pt x="94653" y="624116"/>
                  </a:lnTo>
                  <a:lnTo>
                    <a:pt x="125971" y="655421"/>
                  </a:lnTo>
                  <a:lnTo>
                    <a:pt x="160782" y="682879"/>
                  </a:lnTo>
                  <a:lnTo>
                    <a:pt x="198742" y="706132"/>
                  </a:lnTo>
                  <a:lnTo>
                    <a:pt x="239496" y="724827"/>
                  </a:lnTo>
                  <a:lnTo>
                    <a:pt x="282702" y="738619"/>
                  </a:lnTo>
                  <a:lnTo>
                    <a:pt x="328002" y="747153"/>
                  </a:lnTo>
                  <a:lnTo>
                    <a:pt x="375043" y="750074"/>
                  </a:lnTo>
                  <a:lnTo>
                    <a:pt x="422084" y="747153"/>
                  </a:lnTo>
                  <a:lnTo>
                    <a:pt x="467385" y="738619"/>
                  </a:lnTo>
                  <a:lnTo>
                    <a:pt x="510590" y="724827"/>
                  </a:lnTo>
                  <a:lnTo>
                    <a:pt x="551345" y="706132"/>
                  </a:lnTo>
                  <a:lnTo>
                    <a:pt x="589305" y="682879"/>
                  </a:lnTo>
                  <a:lnTo>
                    <a:pt x="624116" y="655421"/>
                  </a:lnTo>
                  <a:lnTo>
                    <a:pt x="655421" y="624116"/>
                  </a:lnTo>
                  <a:lnTo>
                    <a:pt x="682879" y="589305"/>
                  </a:lnTo>
                  <a:lnTo>
                    <a:pt x="706132" y="551345"/>
                  </a:lnTo>
                  <a:lnTo>
                    <a:pt x="724827" y="510578"/>
                  </a:lnTo>
                  <a:lnTo>
                    <a:pt x="738619" y="467385"/>
                  </a:lnTo>
                  <a:lnTo>
                    <a:pt x="747153" y="422084"/>
                  </a:lnTo>
                  <a:lnTo>
                    <a:pt x="750074" y="375031"/>
                  </a:lnTo>
                  <a:close/>
                </a:path>
              </a:pathLst>
            </a:custGeom>
            <a:solidFill>
              <a:srgbClr val="A5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143417" y="10231710"/>
              <a:ext cx="447040" cy="455930"/>
            </a:xfrm>
            <a:custGeom>
              <a:avLst/>
              <a:gdLst/>
              <a:ahLst/>
              <a:cxnLst/>
              <a:rect l="l" t="t" r="r" b="b"/>
              <a:pathLst>
                <a:path w="447040" h="455929">
                  <a:moveTo>
                    <a:pt x="363169" y="381381"/>
                  </a:moveTo>
                  <a:lnTo>
                    <a:pt x="338493" y="381381"/>
                  </a:lnTo>
                  <a:lnTo>
                    <a:pt x="338493" y="393014"/>
                  </a:lnTo>
                  <a:lnTo>
                    <a:pt x="363169" y="393014"/>
                  </a:lnTo>
                  <a:lnTo>
                    <a:pt x="363169" y="381381"/>
                  </a:lnTo>
                  <a:close/>
                </a:path>
                <a:path w="447040" h="455929">
                  <a:moveTo>
                    <a:pt x="363169" y="318655"/>
                  </a:moveTo>
                  <a:lnTo>
                    <a:pt x="83654" y="318655"/>
                  </a:lnTo>
                  <a:lnTo>
                    <a:pt x="83654" y="352945"/>
                  </a:lnTo>
                  <a:lnTo>
                    <a:pt x="83654" y="364375"/>
                  </a:lnTo>
                  <a:lnTo>
                    <a:pt x="83654" y="455815"/>
                  </a:lnTo>
                  <a:lnTo>
                    <a:pt x="363169" y="455815"/>
                  </a:lnTo>
                  <a:lnTo>
                    <a:pt x="363169" y="422795"/>
                  </a:lnTo>
                  <a:lnTo>
                    <a:pt x="108331" y="422795"/>
                  </a:lnTo>
                  <a:lnTo>
                    <a:pt x="108331" y="411365"/>
                  </a:lnTo>
                  <a:lnTo>
                    <a:pt x="338493" y="411365"/>
                  </a:lnTo>
                  <a:lnTo>
                    <a:pt x="338493" y="422656"/>
                  </a:lnTo>
                  <a:lnTo>
                    <a:pt x="363169" y="422656"/>
                  </a:lnTo>
                  <a:lnTo>
                    <a:pt x="363169" y="411365"/>
                  </a:lnTo>
                  <a:lnTo>
                    <a:pt x="363169" y="411022"/>
                  </a:lnTo>
                  <a:lnTo>
                    <a:pt x="363169" y="393585"/>
                  </a:lnTo>
                  <a:lnTo>
                    <a:pt x="108331" y="393585"/>
                  </a:lnTo>
                  <a:lnTo>
                    <a:pt x="108331" y="380885"/>
                  </a:lnTo>
                  <a:lnTo>
                    <a:pt x="363169" y="380885"/>
                  </a:lnTo>
                  <a:lnTo>
                    <a:pt x="363169" y="364375"/>
                  </a:lnTo>
                  <a:lnTo>
                    <a:pt x="108331" y="364375"/>
                  </a:lnTo>
                  <a:lnTo>
                    <a:pt x="108331" y="352945"/>
                  </a:lnTo>
                  <a:lnTo>
                    <a:pt x="338493" y="352945"/>
                  </a:lnTo>
                  <a:lnTo>
                    <a:pt x="338493" y="363956"/>
                  </a:lnTo>
                  <a:lnTo>
                    <a:pt x="363169" y="363956"/>
                  </a:lnTo>
                  <a:lnTo>
                    <a:pt x="363169" y="352945"/>
                  </a:lnTo>
                  <a:lnTo>
                    <a:pt x="363169" y="352323"/>
                  </a:lnTo>
                  <a:lnTo>
                    <a:pt x="363169" y="318655"/>
                  </a:lnTo>
                  <a:close/>
                </a:path>
                <a:path w="447040" h="455929">
                  <a:moveTo>
                    <a:pt x="363169" y="0"/>
                  </a:moveTo>
                  <a:lnTo>
                    <a:pt x="83654" y="0"/>
                  </a:lnTo>
                  <a:lnTo>
                    <a:pt x="83654" y="136791"/>
                  </a:lnTo>
                  <a:lnTo>
                    <a:pt x="363169" y="136791"/>
                  </a:lnTo>
                  <a:lnTo>
                    <a:pt x="363169" y="0"/>
                  </a:lnTo>
                  <a:close/>
                </a:path>
                <a:path w="447040" h="455929">
                  <a:moveTo>
                    <a:pt x="446811" y="116941"/>
                  </a:moveTo>
                  <a:lnTo>
                    <a:pt x="440918" y="111061"/>
                  </a:lnTo>
                  <a:lnTo>
                    <a:pt x="394004" y="111061"/>
                  </a:lnTo>
                  <a:lnTo>
                    <a:pt x="394004" y="60680"/>
                  </a:lnTo>
                  <a:lnTo>
                    <a:pt x="372148" y="60680"/>
                  </a:lnTo>
                  <a:lnTo>
                    <a:pt x="372148" y="147815"/>
                  </a:lnTo>
                  <a:lnTo>
                    <a:pt x="74676" y="147815"/>
                  </a:lnTo>
                  <a:lnTo>
                    <a:pt x="74676" y="60680"/>
                  </a:lnTo>
                  <a:lnTo>
                    <a:pt x="52819" y="60680"/>
                  </a:lnTo>
                  <a:lnTo>
                    <a:pt x="52819" y="111061"/>
                  </a:lnTo>
                  <a:lnTo>
                    <a:pt x="5892" y="111061"/>
                  </a:lnTo>
                  <a:lnTo>
                    <a:pt x="0" y="116941"/>
                  </a:lnTo>
                  <a:lnTo>
                    <a:pt x="0" y="346290"/>
                  </a:lnTo>
                  <a:lnTo>
                    <a:pt x="5892" y="352183"/>
                  </a:lnTo>
                  <a:lnTo>
                    <a:pt x="74676" y="352183"/>
                  </a:lnTo>
                  <a:lnTo>
                    <a:pt x="74676" y="310057"/>
                  </a:lnTo>
                  <a:lnTo>
                    <a:pt x="372148" y="310057"/>
                  </a:lnTo>
                  <a:lnTo>
                    <a:pt x="372148" y="352183"/>
                  </a:lnTo>
                  <a:lnTo>
                    <a:pt x="440918" y="352183"/>
                  </a:lnTo>
                  <a:lnTo>
                    <a:pt x="446811" y="346290"/>
                  </a:lnTo>
                  <a:lnTo>
                    <a:pt x="446811" y="1169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8960785" y="10315468"/>
            <a:ext cx="110109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-35" dirty="0">
                <a:solidFill>
                  <a:srgbClr val="FFFEFE"/>
                </a:solidFill>
                <a:latin typeface="Trebuchet MS"/>
                <a:cs typeface="Trebuchet MS"/>
              </a:rPr>
              <a:t>09-845</a:t>
            </a:r>
            <a:r>
              <a:rPr sz="1650" spc="-215" dirty="0">
                <a:solidFill>
                  <a:srgbClr val="FFFEFE"/>
                </a:solidFill>
                <a:latin typeface="Trebuchet MS"/>
                <a:cs typeface="Trebuchet MS"/>
              </a:rPr>
              <a:t> </a:t>
            </a:r>
            <a:r>
              <a:rPr sz="1650" spc="-20" dirty="0">
                <a:solidFill>
                  <a:srgbClr val="FFFEFE"/>
                </a:solidFill>
                <a:latin typeface="Trebuchet MS"/>
                <a:cs typeface="Trebuchet MS"/>
              </a:rPr>
              <a:t>8781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004664" y="9879908"/>
            <a:ext cx="2749550" cy="1153795"/>
            <a:chOff x="5004664" y="9879908"/>
            <a:chExt cx="2749550" cy="1153795"/>
          </a:xfrm>
        </p:grpSpPr>
        <p:sp>
          <p:nvSpPr>
            <p:cNvPr id="24" name="object 24"/>
            <p:cNvSpPr/>
            <p:nvPr/>
          </p:nvSpPr>
          <p:spPr>
            <a:xfrm>
              <a:off x="5004664" y="9879908"/>
              <a:ext cx="2749235" cy="115347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99761" y="9975348"/>
              <a:ext cx="2559685" cy="963294"/>
            </a:xfrm>
            <a:custGeom>
              <a:avLst/>
              <a:gdLst/>
              <a:ahLst/>
              <a:cxnLst/>
              <a:rect l="l" t="t" r="r" b="b"/>
              <a:pathLst>
                <a:path w="2559684" h="963295">
                  <a:moveTo>
                    <a:pt x="2559304" y="294576"/>
                  </a:moveTo>
                  <a:lnTo>
                    <a:pt x="2552585" y="244538"/>
                  </a:lnTo>
                  <a:lnTo>
                    <a:pt x="2533612" y="199567"/>
                  </a:lnTo>
                  <a:lnTo>
                    <a:pt x="2504173" y="161480"/>
                  </a:lnTo>
                  <a:lnTo>
                    <a:pt x="2466086" y="132041"/>
                  </a:lnTo>
                  <a:lnTo>
                    <a:pt x="2421115" y="113068"/>
                  </a:lnTo>
                  <a:lnTo>
                    <a:pt x="2371077" y="106349"/>
                  </a:lnTo>
                  <a:lnTo>
                    <a:pt x="782828" y="106349"/>
                  </a:lnTo>
                  <a:lnTo>
                    <a:pt x="750544" y="82207"/>
                  </a:lnTo>
                  <a:lnTo>
                    <a:pt x="710857" y="58102"/>
                  </a:lnTo>
                  <a:lnTo>
                    <a:pt x="668769" y="37833"/>
                  </a:lnTo>
                  <a:lnTo>
                    <a:pt x="624547" y="21640"/>
                  </a:lnTo>
                  <a:lnTo>
                    <a:pt x="578408" y="9779"/>
                  </a:lnTo>
                  <a:lnTo>
                    <a:pt x="530606" y="2489"/>
                  </a:lnTo>
                  <a:lnTo>
                    <a:pt x="481393" y="0"/>
                  </a:lnTo>
                  <a:lnTo>
                    <a:pt x="432168" y="2489"/>
                  </a:lnTo>
                  <a:lnTo>
                    <a:pt x="384378" y="9779"/>
                  </a:lnTo>
                  <a:lnTo>
                    <a:pt x="338239" y="21640"/>
                  </a:lnTo>
                  <a:lnTo>
                    <a:pt x="294017" y="37833"/>
                  </a:lnTo>
                  <a:lnTo>
                    <a:pt x="251929" y="58102"/>
                  </a:lnTo>
                  <a:lnTo>
                    <a:pt x="212242" y="82207"/>
                  </a:lnTo>
                  <a:lnTo>
                    <a:pt x="175183" y="109918"/>
                  </a:lnTo>
                  <a:lnTo>
                    <a:pt x="140995" y="140995"/>
                  </a:lnTo>
                  <a:lnTo>
                    <a:pt x="109931" y="175183"/>
                  </a:lnTo>
                  <a:lnTo>
                    <a:pt x="82219" y="212242"/>
                  </a:lnTo>
                  <a:lnTo>
                    <a:pt x="58102" y="251929"/>
                  </a:lnTo>
                  <a:lnTo>
                    <a:pt x="37833" y="294005"/>
                  </a:lnTo>
                  <a:lnTo>
                    <a:pt x="21640" y="338239"/>
                  </a:lnTo>
                  <a:lnTo>
                    <a:pt x="9779" y="384365"/>
                  </a:lnTo>
                  <a:lnTo>
                    <a:pt x="2489" y="432168"/>
                  </a:lnTo>
                  <a:lnTo>
                    <a:pt x="0" y="481380"/>
                  </a:lnTo>
                  <a:lnTo>
                    <a:pt x="2489" y="530606"/>
                  </a:lnTo>
                  <a:lnTo>
                    <a:pt x="9779" y="578408"/>
                  </a:lnTo>
                  <a:lnTo>
                    <a:pt x="21640" y="624535"/>
                  </a:lnTo>
                  <a:lnTo>
                    <a:pt x="37833" y="668769"/>
                  </a:lnTo>
                  <a:lnTo>
                    <a:pt x="58102" y="710844"/>
                  </a:lnTo>
                  <a:lnTo>
                    <a:pt x="82219" y="750531"/>
                  </a:lnTo>
                  <a:lnTo>
                    <a:pt x="109931" y="787590"/>
                  </a:lnTo>
                  <a:lnTo>
                    <a:pt x="140995" y="821778"/>
                  </a:lnTo>
                  <a:lnTo>
                    <a:pt x="175183" y="852855"/>
                  </a:lnTo>
                  <a:lnTo>
                    <a:pt x="212242" y="880567"/>
                  </a:lnTo>
                  <a:lnTo>
                    <a:pt x="251929" y="904671"/>
                  </a:lnTo>
                  <a:lnTo>
                    <a:pt x="294017" y="924941"/>
                  </a:lnTo>
                  <a:lnTo>
                    <a:pt x="338239" y="941133"/>
                  </a:lnTo>
                  <a:lnTo>
                    <a:pt x="384378" y="952995"/>
                  </a:lnTo>
                  <a:lnTo>
                    <a:pt x="432168" y="960285"/>
                  </a:lnTo>
                  <a:lnTo>
                    <a:pt x="481393" y="962774"/>
                  </a:lnTo>
                  <a:lnTo>
                    <a:pt x="530606" y="960285"/>
                  </a:lnTo>
                  <a:lnTo>
                    <a:pt x="578408" y="952995"/>
                  </a:lnTo>
                  <a:lnTo>
                    <a:pt x="624547" y="941133"/>
                  </a:lnTo>
                  <a:lnTo>
                    <a:pt x="668769" y="924941"/>
                  </a:lnTo>
                  <a:lnTo>
                    <a:pt x="710857" y="904671"/>
                  </a:lnTo>
                  <a:lnTo>
                    <a:pt x="750544" y="880567"/>
                  </a:lnTo>
                  <a:lnTo>
                    <a:pt x="782828" y="856424"/>
                  </a:lnTo>
                  <a:lnTo>
                    <a:pt x="2371077" y="856424"/>
                  </a:lnTo>
                  <a:lnTo>
                    <a:pt x="2421115" y="849693"/>
                  </a:lnTo>
                  <a:lnTo>
                    <a:pt x="2466086" y="830719"/>
                  </a:lnTo>
                  <a:lnTo>
                    <a:pt x="2504173" y="801293"/>
                  </a:lnTo>
                  <a:lnTo>
                    <a:pt x="2533612" y="763193"/>
                  </a:lnTo>
                  <a:lnTo>
                    <a:pt x="2552585" y="718235"/>
                  </a:lnTo>
                  <a:lnTo>
                    <a:pt x="2559304" y="668197"/>
                  </a:lnTo>
                  <a:lnTo>
                    <a:pt x="2559304" y="294576"/>
                  </a:lnTo>
                  <a:close/>
                </a:path>
              </a:pathLst>
            </a:custGeom>
            <a:solidFill>
              <a:srgbClr val="9191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206123" y="10081698"/>
              <a:ext cx="750570" cy="750570"/>
            </a:xfrm>
            <a:custGeom>
              <a:avLst/>
              <a:gdLst/>
              <a:ahLst/>
              <a:cxnLst/>
              <a:rect l="l" t="t" r="r" b="b"/>
              <a:pathLst>
                <a:path w="750570" h="750570">
                  <a:moveTo>
                    <a:pt x="750074" y="375031"/>
                  </a:moveTo>
                  <a:lnTo>
                    <a:pt x="747153" y="327990"/>
                  </a:lnTo>
                  <a:lnTo>
                    <a:pt x="738619" y="282689"/>
                  </a:lnTo>
                  <a:lnTo>
                    <a:pt x="724827" y="239483"/>
                  </a:lnTo>
                  <a:lnTo>
                    <a:pt x="706132" y="198729"/>
                  </a:lnTo>
                  <a:lnTo>
                    <a:pt x="682879" y="160769"/>
                  </a:lnTo>
                  <a:lnTo>
                    <a:pt x="655421" y="125958"/>
                  </a:lnTo>
                  <a:lnTo>
                    <a:pt x="624116" y="94653"/>
                  </a:lnTo>
                  <a:lnTo>
                    <a:pt x="589305" y="67195"/>
                  </a:lnTo>
                  <a:lnTo>
                    <a:pt x="551345" y="43942"/>
                  </a:lnTo>
                  <a:lnTo>
                    <a:pt x="510590" y="25247"/>
                  </a:lnTo>
                  <a:lnTo>
                    <a:pt x="467385" y="11455"/>
                  </a:lnTo>
                  <a:lnTo>
                    <a:pt x="422084" y="2921"/>
                  </a:lnTo>
                  <a:lnTo>
                    <a:pt x="375043" y="0"/>
                  </a:lnTo>
                  <a:lnTo>
                    <a:pt x="328002" y="2921"/>
                  </a:lnTo>
                  <a:lnTo>
                    <a:pt x="282702" y="11455"/>
                  </a:lnTo>
                  <a:lnTo>
                    <a:pt x="239496" y="25247"/>
                  </a:lnTo>
                  <a:lnTo>
                    <a:pt x="198729" y="43942"/>
                  </a:lnTo>
                  <a:lnTo>
                    <a:pt x="160769" y="67195"/>
                  </a:lnTo>
                  <a:lnTo>
                    <a:pt x="125971" y="94653"/>
                  </a:lnTo>
                  <a:lnTo>
                    <a:pt x="94653" y="125958"/>
                  </a:lnTo>
                  <a:lnTo>
                    <a:pt x="67195" y="160769"/>
                  </a:lnTo>
                  <a:lnTo>
                    <a:pt x="43942" y="198729"/>
                  </a:lnTo>
                  <a:lnTo>
                    <a:pt x="25247" y="239483"/>
                  </a:lnTo>
                  <a:lnTo>
                    <a:pt x="11455" y="282689"/>
                  </a:lnTo>
                  <a:lnTo>
                    <a:pt x="2921" y="327990"/>
                  </a:lnTo>
                  <a:lnTo>
                    <a:pt x="0" y="375031"/>
                  </a:lnTo>
                  <a:lnTo>
                    <a:pt x="2921" y="422084"/>
                  </a:lnTo>
                  <a:lnTo>
                    <a:pt x="11455" y="467385"/>
                  </a:lnTo>
                  <a:lnTo>
                    <a:pt x="25247" y="510578"/>
                  </a:lnTo>
                  <a:lnTo>
                    <a:pt x="43942" y="551345"/>
                  </a:lnTo>
                  <a:lnTo>
                    <a:pt x="67195" y="589305"/>
                  </a:lnTo>
                  <a:lnTo>
                    <a:pt x="94653" y="624116"/>
                  </a:lnTo>
                  <a:lnTo>
                    <a:pt x="125971" y="655421"/>
                  </a:lnTo>
                  <a:lnTo>
                    <a:pt x="160769" y="682879"/>
                  </a:lnTo>
                  <a:lnTo>
                    <a:pt x="198729" y="706132"/>
                  </a:lnTo>
                  <a:lnTo>
                    <a:pt x="239496" y="724827"/>
                  </a:lnTo>
                  <a:lnTo>
                    <a:pt x="282702" y="738619"/>
                  </a:lnTo>
                  <a:lnTo>
                    <a:pt x="328002" y="747153"/>
                  </a:lnTo>
                  <a:lnTo>
                    <a:pt x="375043" y="750074"/>
                  </a:lnTo>
                  <a:lnTo>
                    <a:pt x="422084" y="747153"/>
                  </a:lnTo>
                  <a:lnTo>
                    <a:pt x="467385" y="738619"/>
                  </a:lnTo>
                  <a:lnTo>
                    <a:pt x="510590" y="724827"/>
                  </a:lnTo>
                  <a:lnTo>
                    <a:pt x="551345" y="706132"/>
                  </a:lnTo>
                  <a:lnTo>
                    <a:pt x="589305" y="682879"/>
                  </a:lnTo>
                  <a:lnTo>
                    <a:pt x="624116" y="655421"/>
                  </a:lnTo>
                  <a:lnTo>
                    <a:pt x="655421" y="624116"/>
                  </a:lnTo>
                  <a:lnTo>
                    <a:pt x="682879" y="589305"/>
                  </a:lnTo>
                  <a:lnTo>
                    <a:pt x="706132" y="551345"/>
                  </a:lnTo>
                  <a:lnTo>
                    <a:pt x="724827" y="510578"/>
                  </a:lnTo>
                  <a:lnTo>
                    <a:pt x="738619" y="467385"/>
                  </a:lnTo>
                  <a:lnTo>
                    <a:pt x="747153" y="422084"/>
                  </a:lnTo>
                  <a:lnTo>
                    <a:pt x="750074" y="375031"/>
                  </a:lnTo>
                  <a:close/>
                </a:path>
              </a:pathLst>
            </a:custGeom>
            <a:solidFill>
              <a:srgbClr val="A5A4A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379779" y="10306895"/>
              <a:ext cx="356235" cy="341630"/>
            </a:xfrm>
            <a:custGeom>
              <a:avLst/>
              <a:gdLst/>
              <a:ahLst/>
              <a:cxnLst/>
              <a:rect l="l" t="t" r="r" b="b"/>
              <a:pathLst>
                <a:path w="356235" h="341629">
                  <a:moveTo>
                    <a:pt x="73248" y="0"/>
                  </a:moveTo>
                  <a:lnTo>
                    <a:pt x="33176" y="17769"/>
                  </a:lnTo>
                  <a:lnTo>
                    <a:pt x="16569" y="36815"/>
                  </a:lnTo>
                  <a:lnTo>
                    <a:pt x="8770" y="46347"/>
                  </a:lnTo>
                  <a:lnTo>
                    <a:pt x="2833" y="60186"/>
                  </a:lnTo>
                  <a:lnTo>
                    <a:pt x="0" y="77544"/>
                  </a:lnTo>
                  <a:lnTo>
                    <a:pt x="1512" y="97630"/>
                  </a:lnTo>
                  <a:lnTo>
                    <a:pt x="14864" y="145347"/>
                  </a:lnTo>
                  <a:lnTo>
                    <a:pt x="35493" y="189463"/>
                  </a:lnTo>
                  <a:lnTo>
                    <a:pt x="62664" y="229312"/>
                  </a:lnTo>
                  <a:lnTo>
                    <a:pt x="95637" y="264226"/>
                  </a:lnTo>
                  <a:lnTo>
                    <a:pt x="133678" y="293538"/>
                  </a:lnTo>
                  <a:lnTo>
                    <a:pt x="176047" y="316582"/>
                  </a:lnTo>
                  <a:lnTo>
                    <a:pt x="222008" y="332689"/>
                  </a:lnTo>
                  <a:lnTo>
                    <a:pt x="270823" y="341193"/>
                  </a:lnTo>
                  <a:lnTo>
                    <a:pt x="283706" y="341434"/>
                  </a:lnTo>
                  <a:lnTo>
                    <a:pt x="295923" y="339826"/>
                  </a:lnTo>
                  <a:lnTo>
                    <a:pt x="342203" y="307885"/>
                  </a:lnTo>
                  <a:lnTo>
                    <a:pt x="356056" y="268948"/>
                  </a:lnTo>
                  <a:lnTo>
                    <a:pt x="351094" y="248841"/>
                  </a:lnTo>
                  <a:lnTo>
                    <a:pt x="318550" y="213668"/>
                  </a:lnTo>
                  <a:lnTo>
                    <a:pt x="282331" y="199711"/>
                  </a:lnTo>
                  <a:lnTo>
                    <a:pt x="242269" y="217501"/>
                  </a:lnTo>
                  <a:lnTo>
                    <a:pt x="218333" y="252620"/>
                  </a:lnTo>
                  <a:lnTo>
                    <a:pt x="215244" y="251395"/>
                  </a:lnTo>
                  <a:lnTo>
                    <a:pt x="177881" y="232522"/>
                  </a:lnTo>
                  <a:lnTo>
                    <a:pt x="144895" y="207390"/>
                  </a:lnTo>
                  <a:lnTo>
                    <a:pt x="117021" y="176672"/>
                  </a:lnTo>
                  <a:lnTo>
                    <a:pt x="94996" y="141042"/>
                  </a:lnTo>
                  <a:lnTo>
                    <a:pt x="93331" y="137713"/>
                  </a:lnTo>
                  <a:lnTo>
                    <a:pt x="96912" y="136634"/>
                  </a:lnTo>
                  <a:lnTo>
                    <a:pt x="103766" y="134054"/>
                  </a:lnTo>
                  <a:lnTo>
                    <a:pt x="133100" y="108164"/>
                  </a:lnTo>
                  <a:lnTo>
                    <a:pt x="146995" y="69223"/>
                  </a:lnTo>
                  <a:lnTo>
                    <a:pt x="145427" y="58669"/>
                  </a:lnTo>
                  <a:lnTo>
                    <a:pt x="109456" y="13957"/>
                  </a:lnTo>
                  <a:lnTo>
                    <a:pt x="83161" y="914"/>
                  </a:lnTo>
                  <a:lnTo>
                    <a:pt x="732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565055" y="10259655"/>
              <a:ext cx="199847" cy="19984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6195341" y="10315468"/>
            <a:ext cx="105664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-30" dirty="0">
                <a:solidFill>
                  <a:srgbClr val="FFFEFE"/>
                </a:solidFill>
                <a:latin typeface="Trebuchet MS"/>
                <a:cs typeface="Trebuchet MS"/>
              </a:rPr>
              <a:t>09-8400800</a:t>
            </a:r>
            <a:endParaRPr sz="1650">
              <a:latin typeface="Trebuchet MS"/>
              <a:cs typeface="Trebuchet MS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13980515" y="6297976"/>
            <a:ext cx="6123940" cy="5010785"/>
            <a:chOff x="13980515" y="6297976"/>
            <a:chExt cx="6123940" cy="5010785"/>
          </a:xfrm>
        </p:grpSpPr>
        <p:sp>
          <p:nvSpPr>
            <p:cNvPr id="31" name="object 31"/>
            <p:cNvSpPr/>
            <p:nvPr/>
          </p:nvSpPr>
          <p:spPr>
            <a:xfrm>
              <a:off x="13980515" y="9767692"/>
              <a:ext cx="3974224" cy="1540864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5568635" y="7665247"/>
              <a:ext cx="4535463" cy="3643308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5741194" y="8071105"/>
              <a:ext cx="4362903" cy="3237451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5727300" y="8051440"/>
              <a:ext cx="4377055" cy="3257550"/>
            </a:xfrm>
            <a:custGeom>
              <a:avLst/>
              <a:gdLst/>
              <a:ahLst/>
              <a:cxnLst/>
              <a:rect l="l" t="t" r="r" b="b"/>
              <a:pathLst>
                <a:path w="4377055" h="3257550">
                  <a:moveTo>
                    <a:pt x="4376798" y="0"/>
                  </a:moveTo>
                  <a:lnTo>
                    <a:pt x="3835035" y="541763"/>
                  </a:lnTo>
                  <a:lnTo>
                    <a:pt x="3798584" y="576946"/>
                  </a:lnTo>
                  <a:lnTo>
                    <a:pt x="3761093" y="610647"/>
                  </a:lnTo>
                  <a:lnTo>
                    <a:pt x="3722598" y="642850"/>
                  </a:lnTo>
                  <a:lnTo>
                    <a:pt x="3683137" y="673542"/>
                  </a:lnTo>
                  <a:lnTo>
                    <a:pt x="3642745" y="702706"/>
                  </a:lnTo>
                  <a:lnTo>
                    <a:pt x="3601458" y="730328"/>
                  </a:lnTo>
                  <a:lnTo>
                    <a:pt x="3559313" y="756392"/>
                  </a:lnTo>
                  <a:lnTo>
                    <a:pt x="3516347" y="780884"/>
                  </a:lnTo>
                  <a:lnTo>
                    <a:pt x="3472595" y="803788"/>
                  </a:lnTo>
                  <a:lnTo>
                    <a:pt x="3428094" y="825090"/>
                  </a:lnTo>
                  <a:lnTo>
                    <a:pt x="3382881" y="844775"/>
                  </a:lnTo>
                  <a:lnTo>
                    <a:pt x="3336991" y="862826"/>
                  </a:lnTo>
                  <a:lnTo>
                    <a:pt x="3290461" y="879230"/>
                  </a:lnTo>
                  <a:lnTo>
                    <a:pt x="3243328" y="893971"/>
                  </a:lnTo>
                  <a:lnTo>
                    <a:pt x="3195628" y="907034"/>
                  </a:lnTo>
                  <a:lnTo>
                    <a:pt x="3147397" y="918405"/>
                  </a:lnTo>
                  <a:lnTo>
                    <a:pt x="3098671" y="928067"/>
                  </a:lnTo>
                  <a:lnTo>
                    <a:pt x="3049487" y="936006"/>
                  </a:lnTo>
                  <a:lnTo>
                    <a:pt x="2999881" y="942208"/>
                  </a:lnTo>
                  <a:lnTo>
                    <a:pt x="2949890" y="946656"/>
                  </a:lnTo>
                  <a:lnTo>
                    <a:pt x="2899550" y="949336"/>
                  </a:lnTo>
                  <a:lnTo>
                    <a:pt x="2848897" y="950232"/>
                  </a:lnTo>
                  <a:lnTo>
                    <a:pt x="2685488" y="950232"/>
                  </a:lnTo>
                  <a:lnTo>
                    <a:pt x="2635058" y="951542"/>
                  </a:lnTo>
                  <a:lnTo>
                    <a:pt x="2585110" y="955449"/>
                  </a:lnTo>
                  <a:lnTo>
                    <a:pt x="2535722" y="961921"/>
                  </a:lnTo>
                  <a:lnTo>
                    <a:pt x="2486972" y="970925"/>
                  </a:lnTo>
                  <a:lnTo>
                    <a:pt x="2438939" y="982431"/>
                  </a:lnTo>
                  <a:lnTo>
                    <a:pt x="2391699" y="996404"/>
                  </a:lnTo>
                  <a:lnTo>
                    <a:pt x="2345332" y="1012813"/>
                  </a:lnTo>
                  <a:lnTo>
                    <a:pt x="2299914" y="1031626"/>
                  </a:lnTo>
                  <a:lnTo>
                    <a:pt x="2255525" y="1052810"/>
                  </a:lnTo>
                  <a:lnTo>
                    <a:pt x="2212242" y="1076333"/>
                  </a:lnTo>
                  <a:lnTo>
                    <a:pt x="2170142" y="1102162"/>
                  </a:lnTo>
                  <a:lnTo>
                    <a:pt x="2129304" y="1130266"/>
                  </a:lnTo>
                  <a:lnTo>
                    <a:pt x="2089807" y="1160611"/>
                  </a:lnTo>
                  <a:lnTo>
                    <a:pt x="2051727" y="1193167"/>
                  </a:lnTo>
                  <a:lnTo>
                    <a:pt x="2015142" y="1227899"/>
                  </a:lnTo>
                  <a:lnTo>
                    <a:pt x="0" y="3243042"/>
                  </a:lnTo>
                  <a:lnTo>
                    <a:pt x="0" y="3257115"/>
                  </a:lnTo>
                  <a:lnTo>
                    <a:pt x="27831" y="3257115"/>
                  </a:lnTo>
                  <a:lnTo>
                    <a:pt x="27831" y="3254560"/>
                  </a:lnTo>
                  <a:lnTo>
                    <a:pt x="2034817" y="1247584"/>
                  </a:lnTo>
                  <a:lnTo>
                    <a:pt x="2070136" y="1214083"/>
                  </a:lnTo>
                  <a:lnTo>
                    <a:pt x="2107003" y="1182637"/>
                  </a:lnTo>
                  <a:lnTo>
                    <a:pt x="2145326" y="1153283"/>
                  </a:lnTo>
                  <a:lnTo>
                    <a:pt x="2185014" y="1126060"/>
                  </a:lnTo>
                  <a:lnTo>
                    <a:pt x="2225976" y="1101006"/>
                  </a:lnTo>
                  <a:lnTo>
                    <a:pt x="2268119" y="1078158"/>
                  </a:lnTo>
                  <a:lnTo>
                    <a:pt x="2311353" y="1057554"/>
                  </a:lnTo>
                  <a:lnTo>
                    <a:pt x="2355585" y="1039233"/>
                  </a:lnTo>
                  <a:lnTo>
                    <a:pt x="2400725" y="1023232"/>
                  </a:lnTo>
                  <a:lnTo>
                    <a:pt x="2446680" y="1009588"/>
                  </a:lnTo>
                  <a:lnTo>
                    <a:pt x="2493360" y="998340"/>
                  </a:lnTo>
                  <a:lnTo>
                    <a:pt x="2540672" y="989526"/>
                  </a:lnTo>
                  <a:lnTo>
                    <a:pt x="2588525" y="983183"/>
                  </a:lnTo>
                  <a:lnTo>
                    <a:pt x="2636828" y="979350"/>
                  </a:lnTo>
                  <a:lnTo>
                    <a:pt x="2685488" y="978064"/>
                  </a:lnTo>
                  <a:lnTo>
                    <a:pt x="2848897" y="978064"/>
                  </a:lnTo>
                  <a:lnTo>
                    <a:pt x="2898010" y="977217"/>
                  </a:lnTo>
                  <a:lnTo>
                    <a:pt x="2946909" y="974686"/>
                  </a:lnTo>
                  <a:lnTo>
                    <a:pt x="2995553" y="970488"/>
                  </a:lnTo>
                  <a:lnTo>
                    <a:pt x="3043905" y="964638"/>
                  </a:lnTo>
                  <a:lnTo>
                    <a:pt x="3091924" y="957155"/>
                  </a:lnTo>
                  <a:lnTo>
                    <a:pt x="3139572" y="948052"/>
                  </a:lnTo>
                  <a:lnTo>
                    <a:pt x="3186809" y="937347"/>
                  </a:lnTo>
                  <a:lnTo>
                    <a:pt x="3233596" y="925057"/>
                  </a:lnTo>
                  <a:lnTo>
                    <a:pt x="3279894" y="911196"/>
                  </a:lnTo>
                  <a:lnTo>
                    <a:pt x="3325663" y="895782"/>
                  </a:lnTo>
                  <a:lnTo>
                    <a:pt x="3370865" y="878831"/>
                  </a:lnTo>
                  <a:lnTo>
                    <a:pt x="3415459" y="860359"/>
                  </a:lnTo>
                  <a:lnTo>
                    <a:pt x="3459407" y="840383"/>
                  </a:lnTo>
                  <a:lnTo>
                    <a:pt x="3502670" y="818917"/>
                  </a:lnTo>
                  <a:lnTo>
                    <a:pt x="3545208" y="795980"/>
                  </a:lnTo>
                  <a:lnTo>
                    <a:pt x="3586982" y="771587"/>
                  </a:lnTo>
                  <a:lnTo>
                    <a:pt x="3627952" y="745755"/>
                  </a:lnTo>
                  <a:lnTo>
                    <a:pt x="3668080" y="718499"/>
                  </a:lnTo>
                  <a:lnTo>
                    <a:pt x="3707327" y="689835"/>
                  </a:lnTo>
                  <a:lnTo>
                    <a:pt x="3745652" y="659782"/>
                  </a:lnTo>
                  <a:lnTo>
                    <a:pt x="3783017" y="628353"/>
                  </a:lnTo>
                  <a:lnTo>
                    <a:pt x="3819383" y="595566"/>
                  </a:lnTo>
                  <a:lnTo>
                    <a:pt x="3854709" y="561438"/>
                  </a:lnTo>
                  <a:lnTo>
                    <a:pt x="4376798" y="39349"/>
                  </a:lnTo>
                  <a:lnTo>
                    <a:pt x="43767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6292382" y="9607805"/>
              <a:ext cx="3811716" cy="170075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5264770" y="8940753"/>
              <a:ext cx="4839329" cy="2367802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8351901" y="6297976"/>
              <a:ext cx="1752197" cy="2564508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8244470" y="9170160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154131" y="0"/>
                  </a:moveTo>
                  <a:lnTo>
                    <a:pt x="105412" y="7857"/>
                  </a:lnTo>
                  <a:lnTo>
                    <a:pt x="63101" y="29737"/>
                  </a:lnTo>
                  <a:lnTo>
                    <a:pt x="29737" y="63101"/>
                  </a:lnTo>
                  <a:lnTo>
                    <a:pt x="7857" y="105412"/>
                  </a:lnTo>
                  <a:lnTo>
                    <a:pt x="0" y="154131"/>
                  </a:lnTo>
                  <a:lnTo>
                    <a:pt x="7857" y="202850"/>
                  </a:lnTo>
                  <a:lnTo>
                    <a:pt x="29737" y="245161"/>
                  </a:lnTo>
                  <a:lnTo>
                    <a:pt x="63101" y="278525"/>
                  </a:lnTo>
                  <a:lnTo>
                    <a:pt x="105412" y="300405"/>
                  </a:lnTo>
                  <a:lnTo>
                    <a:pt x="154131" y="308262"/>
                  </a:lnTo>
                  <a:lnTo>
                    <a:pt x="202850" y="300405"/>
                  </a:lnTo>
                  <a:lnTo>
                    <a:pt x="245161" y="278525"/>
                  </a:lnTo>
                  <a:lnTo>
                    <a:pt x="278525" y="245161"/>
                  </a:lnTo>
                  <a:lnTo>
                    <a:pt x="300405" y="202850"/>
                  </a:lnTo>
                  <a:lnTo>
                    <a:pt x="308262" y="154131"/>
                  </a:lnTo>
                  <a:lnTo>
                    <a:pt x="300405" y="105412"/>
                  </a:lnTo>
                  <a:lnTo>
                    <a:pt x="278525" y="63101"/>
                  </a:lnTo>
                  <a:lnTo>
                    <a:pt x="245161" y="29737"/>
                  </a:lnTo>
                  <a:lnTo>
                    <a:pt x="202850" y="7857"/>
                  </a:lnTo>
                  <a:lnTo>
                    <a:pt x="154131" y="0"/>
                  </a:lnTo>
                  <a:close/>
                </a:path>
              </a:pathLst>
            </a:custGeom>
            <a:solidFill>
              <a:srgbClr val="6868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8342090" y="9218892"/>
              <a:ext cx="112918" cy="210820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8244470" y="9508736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154131" y="0"/>
                  </a:moveTo>
                  <a:lnTo>
                    <a:pt x="105412" y="7857"/>
                  </a:lnTo>
                  <a:lnTo>
                    <a:pt x="63101" y="29737"/>
                  </a:lnTo>
                  <a:lnTo>
                    <a:pt x="29737" y="63101"/>
                  </a:lnTo>
                  <a:lnTo>
                    <a:pt x="7857" y="105412"/>
                  </a:lnTo>
                  <a:lnTo>
                    <a:pt x="0" y="154131"/>
                  </a:lnTo>
                  <a:lnTo>
                    <a:pt x="7857" y="202850"/>
                  </a:lnTo>
                  <a:lnTo>
                    <a:pt x="29737" y="245161"/>
                  </a:lnTo>
                  <a:lnTo>
                    <a:pt x="63101" y="278525"/>
                  </a:lnTo>
                  <a:lnTo>
                    <a:pt x="105412" y="300405"/>
                  </a:lnTo>
                  <a:lnTo>
                    <a:pt x="154131" y="308262"/>
                  </a:lnTo>
                  <a:lnTo>
                    <a:pt x="202850" y="300405"/>
                  </a:lnTo>
                  <a:lnTo>
                    <a:pt x="245161" y="278525"/>
                  </a:lnTo>
                  <a:lnTo>
                    <a:pt x="278525" y="245161"/>
                  </a:lnTo>
                  <a:lnTo>
                    <a:pt x="300405" y="202850"/>
                  </a:lnTo>
                  <a:lnTo>
                    <a:pt x="308262" y="154131"/>
                  </a:lnTo>
                  <a:lnTo>
                    <a:pt x="300405" y="105412"/>
                  </a:lnTo>
                  <a:lnTo>
                    <a:pt x="278525" y="63101"/>
                  </a:lnTo>
                  <a:lnTo>
                    <a:pt x="245161" y="29737"/>
                  </a:lnTo>
                  <a:lnTo>
                    <a:pt x="202850" y="7857"/>
                  </a:lnTo>
                  <a:lnTo>
                    <a:pt x="154131" y="0"/>
                  </a:lnTo>
                  <a:close/>
                </a:path>
              </a:pathLst>
            </a:custGeom>
            <a:solidFill>
              <a:srgbClr val="6868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8298719" y="9563007"/>
              <a:ext cx="199711" cy="199721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6419162" y="4771424"/>
            <a:ext cx="1776095" cy="22212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95"/>
              </a:spcBef>
            </a:pPr>
            <a:r>
              <a:rPr sz="3300" b="1" spc="5" dirty="0">
                <a:solidFill>
                  <a:srgbClr val="231F20"/>
                </a:solidFill>
                <a:latin typeface="Trebuchet MS"/>
                <a:cs typeface="Trebuchet MS"/>
              </a:rPr>
              <a:t>TARIKH</a:t>
            </a:r>
            <a:r>
              <a:rPr sz="3300" b="1" spc="-40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3300" b="1" spc="-280" dirty="0">
                <a:solidFill>
                  <a:srgbClr val="231F20"/>
                </a:solidFill>
                <a:latin typeface="Trebuchet MS"/>
                <a:cs typeface="Trebuchet MS"/>
              </a:rPr>
              <a:t>:</a:t>
            </a:r>
            <a:endParaRPr sz="3300" dirty="0">
              <a:latin typeface="Trebuchet MS"/>
              <a:cs typeface="Trebuchet MS"/>
            </a:endParaRPr>
          </a:p>
          <a:p>
            <a:pPr marL="12700" marR="5080" indent="218440">
              <a:lnSpc>
                <a:spcPct val="168300"/>
              </a:lnSpc>
            </a:pPr>
            <a:r>
              <a:rPr sz="3300" b="1" spc="204" dirty="0">
                <a:solidFill>
                  <a:srgbClr val="231F20"/>
                </a:solidFill>
                <a:latin typeface="Trebuchet MS"/>
                <a:cs typeface="Trebuchet MS"/>
              </a:rPr>
              <a:t>MASA </a:t>
            </a:r>
            <a:r>
              <a:rPr sz="3300" b="1" spc="-280" dirty="0">
                <a:solidFill>
                  <a:srgbClr val="231F20"/>
                </a:solidFill>
                <a:latin typeface="Trebuchet MS"/>
                <a:cs typeface="Trebuchet MS"/>
              </a:rPr>
              <a:t>:  </a:t>
            </a:r>
            <a:r>
              <a:rPr sz="3300" b="1" spc="-35" dirty="0">
                <a:solidFill>
                  <a:srgbClr val="231F20"/>
                </a:solidFill>
                <a:latin typeface="Trebuchet MS"/>
                <a:cs typeface="Trebuchet MS"/>
              </a:rPr>
              <a:t>TEMPAT</a:t>
            </a:r>
            <a:r>
              <a:rPr sz="3300" b="1" spc="-44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3300" b="1" spc="-280" dirty="0">
                <a:solidFill>
                  <a:srgbClr val="231F20"/>
                </a:solidFill>
                <a:latin typeface="Trebuchet MS"/>
                <a:cs typeface="Trebuchet MS"/>
              </a:rPr>
              <a:t>:</a:t>
            </a:r>
            <a:endParaRPr sz="3300" dirty="0">
              <a:latin typeface="Trebuchet MS"/>
              <a:cs typeface="Trebuchet M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8611758" y="9061039"/>
            <a:ext cx="896619" cy="104394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39400"/>
              </a:lnSpc>
              <a:spcBef>
                <a:spcPts val="85"/>
              </a:spcBef>
            </a:pPr>
            <a:r>
              <a:rPr sz="1600" spc="16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20" dirty="0">
                <a:solidFill>
                  <a:srgbClr val="FFFFFF"/>
                </a:solidFill>
                <a:latin typeface="Trebuchet MS"/>
                <a:cs typeface="Trebuchet MS"/>
              </a:rPr>
              <a:t>yPSMZA  </a:t>
            </a:r>
            <a:r>
              <a:rPr sz="1600" spc="16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20" dirty="0">
                <a:solidFill>
                  <a:srgbClr val="FFFFFF"/>
                </a:solidFill>
                <a:latin typeface="Trebuchet MS"/>
                <a:cs typeface="Trebuchet MS"/>
              </a:rPr>
              <a:t>yPSMZA  </a:t>
            </a:r>
            <a:r>
              <a:rPr sz="1600" spc="16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20" dirty="0">
                <a:solidFill>
                  <a:srgbClr val="FFFFFF"/>
                </a:solidFill>
                <a:latin typeface="Trebuchet MS"/>
                <a:cs typeface="Trebuchet MS"/>
              </a:rPr>
              <a:t>yPSMZA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8608295" y="10096363"/>
            <a:ext cx="900430" cy="784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175">
              <a:lnSpc>
                <a:spcPct val="155700"/>
              </a:lnSpc>
              <a:spcBef>
                <a:spcPts val="95"/>
              </a:spcBef>
            </a:pPr>
            <a:r>
              <a:rPr sz="1600" spc="160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1600" spc="20" dirty="0">
                <a:solidFill>
                  <a:srgbClr val="FFFFFF"/>
                </a:solidFill>
                <a:latin typeface="Trebuchet MS"/>
                <a:cs typeface="Trebuchet MS"/>
              </a:rPr>
              <a:t>yPSMZA  </a:t>
            </a:r>
            <a:r>
              <a:rPr sz="1600" spc="35" dirty="0">
                <a:solidFill>
                  <a:srgbClr val="FFFFFF"/>
                </a:solidFill>
                <a:latin typeface="Trebuchet MS"/>
                <a:cs typeface="Trebuchet MS"/>
              </a:rPr>
              <a:t>PSMZA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8244470" y="9849752"/>
            <a:ext cx="308610" cy="1035685"/>
            <a:chOff x="18244470" y="9849752"/>
            <a:chExt cx="308610" cy="1035685"/>
          </a:xfrm>
        </p:grpSpPr>
        <p:sp>
          <p:nvSpPr>
            <p:cNvPr id="47" name="object 47"/>
            <p:cNvSpPr/>
            <p:nvPr/>
          </p:nvSpPr>
          <p:spPr>
            <a:xfrm>
              <a:off x="18244470" y="9849752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154131" y="0"/>
                  </a:moveTo>
                  <a:lnTo>
                    <a:pt x="105412" y="7857"/>
                  </a:lnTo>
                  <a:lnTo>
                    <a:pt x="63101" y="29737"/>
                  </a:lnTo>
                  <a:lnTo>
                    <a:pt x="29737" y="63101"/>
                  </a:lnTo>
                  <a:lnTo>
                    <a:pt x="7857" y="105412"/>
                  </a:lnTo>
                  <a:lnTo>
                    <a:pt x="0" y="154131"/>
                  </a:lnTo>
                  <a:lnTo>
                    <a:pt x="7857" y="202850"/>
                  </a:lnTo>
                  <a:lnTo>
                    <a:pt x="29737" y="245161"/>
                  </a:lnTo>
                  <a:lnTo>
                    <a:pt x="63101" y="278525"/>
                  </a:lnTo>
                  <a:lnTo>
                    <a:pt x="105412" y="300405"/>
                  </a:lnTo>
                  <a:lnTo>
                    <a:pt x="154131" y="308262"/>
                  </a:lnTo>
                  <a:lnTo>
                    <a:pt x="202850" y="300405"/>
                  </a:lnTo>
                  <a:lnTo>
                    <a:pt x="245161" y="278525"/>
                  </a:lnTo>
                  <a:lnTo>
                    <a:pt x="278525" y="245161"/>
                  </a:lnTo>
                  <a:lnTo>
                    <a:pt x="300405" y="202850"/>
                  </a:lnTo>
                  <a:lnTo>
                    <a:pt x="308262" y="154131"/>
                  </a:lnTo>
                  <a:lnTo>
                    <a:pt x="300405" y="105412"/>
                  </a:lnTo>
                  <a:lnTo>
                    <a:pt x="278525" y="63101"/>
                  </a:lnTo>
                  <a:lnTo>
                    <a:pt x="245161" y="29737"/>
                  </a:lnTo>
                  <a:lnTo>
                    <a:pt x="202850" y="7857"/>
                  </a:lnTo>
                  <a:lnTo>
                    <a:pt x="154131" y="0"/>
                  </a:lnTo>
                  <a:close/>
                </a:path>
              </a:pathLst>
            </a:custGeom>
            <a:solidFill>
              <a:srgbClr val="6868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8295045" y="9918619"/>
              <a:ext cx="206705" cy="170138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8244606" y="10215062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160120" y="0"/>
                  </a:moveTo>
                  <a:lnTo>
                    <a:pt x="111126" y="5921"/>
                  </a:lnTo>
                  <a:lnTo>
                    <a:pt x="67981" y="26108"/>
                  </a:lnTo>
                  <a:lnTo>
                    <a:pt x="33320" y="58125"/>
                  </a:lnTo>
                  <a:lnTo>
                    <a:pt x="9780" y="99534"/>
                  </a:lnTo>
                  <a:lnTo>
                    <a:pt x="0" y="147901"/>
                  </a:lnTo>
                  <a:lnTo>
                    <a:pt x="5921" y="196895"/>
                  </a:lnTo>
                  <a:lnTo>
                    <a:pt x="26108" y="240041"/>
                  </a:lnTo>
                  <a:lnTo>
                    <a:pt x="58125" y="274701"/>
                  </a:lnTo>
                  <a:lnTo>
                    <a:pt x="99534" y="298241"/>
                  </a:lnTo>
                  <a:lnTo>
                    <a:pt x="147901" y="308022"/>
                  </a:lnTo>
                  <a:lnTo>
                    <a:pt x="196895" y="302100"/>
                  </a:lnTo>
                  <a:lnTo>
                    <a:pt x="240041" y="281913"/>
                  </a:lnTo>
                  <a:lnTo>
                    <a:pt x="274701" y="249896"/>
                  </a:lnTo>
                  <a:lnTo>
                    <a:pt x="298241" y="208487"/>
                  </a:lnTo>
                  <a:lnTo>
                    <a:pt x="308022" y="160120"/>
                  </a:lnTo>
                  <a:lnTo>
                    <a:pt x="302100" y="111130"/>
                  </a:lnTo>
                  <a:lnTo>
                    <a:pt x="281913" y="67985"/>
                  </a:lnTo>
                  <a:lnTo>
                    <a:pt x="249896" y="33323"/>
                  </a:lnTo>
                  <a:lnTo>
                    <a:pt x="208487" y="9781"/>
                  </a:lnTo>
                  <a:lnTo>
                    <a:pt x="160120" y="0"/>
                  </a:lnTo>
                  <a:close/>
                </a:path>
              </a:pathLst>
            </a:custGeom>
            <a:solidFill>
              <a:srgbClr val="6868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8282344" y="10286019"/>
              <a:ext cx="232369" cy="166110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8244470" y="10576796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09">
                  <a:moveTo>
                    <a:pt x="154131" y="0"/>
                  </a:moveTo>
                  <a:lnTo>
                    <a:pt x="105412" y="7857"/>
                  </a:lnTo>
                  <a:lnTo>
                    <a:pt x="63101" y="29737"/>
                  </a:lnTo>
                  <a:lnTo>
                    <a:pt x="29737" y="63101"/>
                  </a:lnTo>
                  <a:lnTo>
                    <a:pt x="7857" y="105412"/>
                  </a:lnTo>
                  <a:lnTo>
                    <a:pt x="0" y="154131"/>
                  </a:lnTo>
                  <a:lnTo>
                    <a:pt x="7857" y="202850"/>
                  </a:lnTo>
                  <a:lnTo>
                    <a:pt x="29737" y="245161"/>
                  </a:lnTo>
                  <a:lnTo>
                    <a:pt x="63101" y="278525"/>
                  </a:lnTo>
                  <a:lnTo>
                    <a:pt x="105412" y="300405"/>
                  </a:lnTo>
                  <a:lnTo>
                    <a:pt x="154131" y="308262"/>
                  </a:lnTo>
                  <a:lnTo>
                    <a:pt x="202850" y="300405"/>
                  </a:lnTo>
                  <a:lnTo>
                    <a:pt x="245161" y="278525"/>
                  </a:lnTo>
                  <a:lnTo>
                    <a:pt x="278525" y="245161"/>
                  </a:lnTo>
                  <a:lnTo>
                    <a:pt x="300405" y="202850"/>
                  </a:lnTo>
                  <a:lnTo>
                    <a:pt x="308262" y="154131"/>
                  </a:lnTo>
                  <a:lnTo>
                    <a:pt x="300405" y="105412"/>
                  </a:lnTo>
                  <a:lnTo>
                    <a:pt x="278525" y="63101"/>
                  </a:lnTo>
                  <a:lnTo>
                    <a:pt x="245161" y="29737"/>
                  </a:lnTo>
                  <a:lnTo>
                    <a:pt x="202850" y="7857"/>
                  </a:lnTo>
                  <a:lnTo>
                    <a:pt x="154131" y="0"/>
                  </a:lnTo>
                  <a:close/>
                </a:path>
              </a:pathLst>
            </a:custGeom>
            <a:solidFill>
              <a:srgbClr val="68686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8275108" y="10607418"/>
              <a:ext cx="247029" cy="247018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3" name="Title 52">
            <a:extLst>
              <a:ext uri="{FF2B5EF4-FFF2-40B4-BE49-F238E27FC236}">
                <a16:creationId xmlns:a16="http://schemas.microsoft.com/office/drawing/2014/main" id="{14DE666F-8F3B-64FB-AE81-93C766FFC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09018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05812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72697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51298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Title 1">
            <a:extLst>
              <a:ext uri="{FF2B5EF4-FFF2-40B4-BE49-F238E27FC236}">
                <a16:creationId xmlns:a16="http://schemas.microsoft.com/office/drawing/2014/main" id="{6C08A136-D7DB-D47C-9F3D-8BADDBC47A1F}"/>
              </a:ext>
            </a:extLst>
          </p:cNvPr>
          <p:cNvSpPr txBox="1">
            <a:spLocks/>
          </p:cNvSpPr>
          <p:nvPr/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MY" b="1" kern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OUTLINE</a:t>
            </a:r>
          </a:p>
        </p:txBody>
      </p:sp>
    </p:spTree>
    <p:extLst>
      <p:ext uri="{BB962C8B-B14F-4D97-AF65-F5344CB8AC3E}">
        <p14:creationId xmlns:p14="http://schemas.microsoft.com/office/powerpoint/2010/main" val="3236781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95869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19394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91497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44356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0" y="5152021"/>
            <a:ext cx="15619730" cy="6156960"/>
            <a:chOff x="0" y="5152021"/>
            <a:chExt cx="15619730" cy="6156960"/>
          </a:xfrm>
        </p:grpSpPr>
        <p:sp>
          <p:nvSpPr>
            <p:cNvPr id="4" name="object 4"/>
            <p:cNvSpPr/>
            <p:nvPr/>
          </p:nvSpPr>
          <p:spPr>
            <a:xfrm>
              <a:off x="4484484" y="5152027"/>
              <a:ext cx="11135360" cy="1703705"/>
            </a:xfrm>
            <a:custGeom>
              <a:avLst/>
              <a:gdLst/>
              <a:ahLst/>
              <a:cxnLst/>
              <a:rect l="l" t="t" r="r" b="b"/>
              <a:pathLst>
                <a:path w="11135360" h="1703704">
                  <a:moveTo>
                    <a:pt x="1191310" y="194868"/>
                  </a:moveTo>
                  <a:lnTo>
                    <a:pt x="1162761" y="102590"/>
                  </a:lnTo>
                  <a:lnTo>
                    <a:pt x="1099947" y="43294"/>
                  </a:lnTo>
                  <a:lnTo>
                    <a:pt x="1037145" y="11633"/>
                  </a:lnTo>
                  <a:lnTo>
                    <a:pt x="1008595" y="2260"/>
                  </a:lnTo>
                  <a:lnTo>
                    <a:pt x="11430" y="4559"/>
                  </a:lnTo>
                  <a:lnTo>
                    <a:pt x="11430" y="268668"/>
                  </a:lnTo>
                  <a:lnTo>
                    <a:pt x="999109" y="268668"/>
                  </a:lnTo>
                  <a:lnTo>
                    <a:pt x="999109" y="382778"/>
                  </a:lnTo>
                  <a:lnTo>
                    <a:pt x="11430" y="382778"/>
                  </a:lnTo>
                  <a:lnTo>
                    <a:pt x="11430" y="982192"/>
                  </a:lnTo>
                  <a:lnTo>
                    <a:pt x="187071" y="982192"/>
                  </a:lnTo>
                  <a:lnTo>
                    <a:pt x="187071" y="618058"/>
                  </a:lnTo>
                  <a:lnTo>
                    <a:pt x="1006259" y="618058"/>
                  </a:lnTo>
                  <a:lnTo>
                    <a:pt x="1101852" y="589483"/>
                  </a:lnTo>
                  <a:lnTo>
                    <a:pt x="1157287" y="526580"/>
                  </a:lnTo>
                  <a:lnTo>
                    <a:pt x="1182941" y="463689"/>
                  </a:lnTo>
                  <a:lnTo>
                    <a:pt x="1190409" y="379196"/>
                  </a:lnTo>
                  <a:lnTo>
                    <a:pt x="1191044" y="335534"/>
                  </a:lnTo>
                  <a:lnTo>
                    <a:pt x="1191272" y="281597"/>
                  </a:lnTo>
                  <a:lnTo>
                    <a:pt x="1191310" y="194868"/>
                  </a:lnTo>
                  <a:close/>
                </a:path>
                <a:path w="11135360" h="1703704">
                  <a:moveTo>
                    <a:pt x="2518727" y="232867"/>
                  </a:moveTo>
                  <a:lnTo>
                    <a:pt x="2484590" y="105867"/>
                  </a:lnTo>
                  <a:lnTo>
                    <a:pt x="2409469" y="37528"/>
                  </a:lnTo>
                  <a:lnTo>
                    <a:pt x="2335873" y="10350"/>
                  </a:lnTo>
                  <a:lnTo>
                    <a:pt x="2335873" y="380390"/>
                  </a:lnTo>
                  <a:lnTo>
                    <a:pt x="2335873" y="584809"/>
                  </a:lnTo>
                  <a:lnTo>
                    <a:pt x="2323033" y="663333"/>
                  </a:lnTo>
                  <a:lnTo>
                    <a:pt x="2304885" y="703656"/>
                  </a:lnTo>
                  <a:lnTo>
                    <a:pt x="2268994" y="718515"/>
                  </a:lnTo>
                  <a:lnTo>
                    <a:pt x="2202891" y="720636"/>
                  </a:lnTo>
                  <a:lnTo>
                    <a:pt x="1673428" y="720636"/>
                  </a:lnTo>
                  <a:lnTo>
                    <a:pt x="1588516" y="715048"/>
                  </a:lnTo>
                  <a:lnTo>
                    <a:pt x="1544916" y="703262"/>
                  </a:lnTo>
                  <a:lnTo>
                    <a:pt x="1528851" y="676325"/>
                  </a:lnTo>
                  <a:lnTo>
                    <a:pt x="1526552" y="625322"/>
                  </a:lnTo>
                  <a:lnTo>
                    <a:pt x="1526552" y="394944"/>
                  </a:lnTo>
                  <a:lnTo>
                    <a:pt x="1537449" y="320535"/>
                  </a:lnTo>
                  <a:lnTo>
                    <a:pt x="1552448" y="282308"/>
                  </a:lnTo>
                  <a:lnTo>
                    <a:pt x="1581785" y="268236"/>
                  </a:lnTo>
                  <a:lnTo>
                    <a:pt x="1635683" y="266217"/>
                  </a:lnTo>
                  <a:lnTo>
                    <a:pt x="2214778" y="266217"/>
                  </a:lnTo>
                  <a:lnTo>
                    <a:pt x="2284793" y="283959"/>
                  </a:lnTo>
                  <a:lnTo>
                    <a:pt x="2320734" y="301764"/>
                  </a:lnTo>
                  <a:lnTo>
                    <a:pt x="2333980" y="330339"/>
                  </a:lnTo>
                  <a:lnTo>
                    <a:pt x="2335873" y="380390"/>
                  </a:lnTo>
                  <a:lnTo>
                    <a:pt x="2335873" y="10350"/>
                  </a:lnTo>
                  <a:lnTo>
                    <a:pt x="2334361" y="9791"/>
                  </a:lnTo>
                  <a:lnTo>
                    <a:pt x="2300211" y="4559"/>
                  </a:lnTo>
                  <a:lnTo>
                    <a:pt x="1540332" y="4559"/>
                  </a:lnTo>
                  <a:lnTo>
                    <a:pt x="1435455" y="40919"/>
                  </a:lnTo>
                  <a:lnTo>
                    <a:pt x="1373466" y="118491"/>
                  </a:lnTo>
                  <a:lnTo>
                    <a:pt x="1343926" y="195580"/>
                  </a:lnTo>
                  <a:lnTo>
                    <a:pt x="1336395" y="230543"/>
                  </a:lnTo>
                  <a:lnTo>
                    <a:pt x="1336395" y="772655"/>
                  </a:lnTo>
                  <a:lnTo>
                    <a:pt x="1369796" y="883031"/>
                  </a:lnTo>
                  <a:lnTo>
                    <a:pt x="1443278" y="947153"/>
                  </a:lnTo>
                  <a:lnTo>
                    <a:pt x="1516761" y="976922"/>
                  </a:lnTo>
                  <a:lnTo>
                    <a:pt x="1550162" y="984199"/>
                  </a:lnTo>
                  <a:lnTo>
                    <a:pt x="2309482" y="984199"/>
                  </a:lnTo>
                  <a:lnTo>
                    <a:pt x="2428570" y="951572"/>
                  </a:lnTo>
                  <a:lnTo>
                    <a:pt x="2490901" y="879779"/>
                  </a:lnTo>
                  <a:lnTo>
                    <a:pt x="2514828" y="807986"/>
                  </a:lnTo>
                  <a:lnTo>
                    <a:pt x="2518727" y="775360"/>
                  </a:lnTo>
                  <a:lnTo>
                    <a:pt x="2518727" y="720636"/>
                  </a:lnTo>
                  <a:lnTo>
                    <a:pt x="2518727" y="266217"/>
                  </a:lnTo>
                  <a:lnTo>
                    <a:pt x="2518727" y="232867"/>
                  </a:lnTo>
                  <a:close/>
                </a:path>
                <a:path w="11135360" h="1703704">
                  <a:moveTo>
                    <a:pt x="3137408" y="1261897"/>
                  </a:moveTo>
                  <a:lnTo>
                    <a:pt x="0" y="1261897"/>
                  </a:lnTo>
                  <a:lnTo>
                    <a:pt x="0" y="1416507"/>
                  </a:lnTo>
                  <a:lnTo>
                    <a:pt x="3137408" y="1416507"/>
                  </a:lnTo>
                  <a:lnTo>
                    <a:pt x="3137408" y="1261897"/>
                  </a:lnTo>
                  <a:close/>
                </a:path>
                <a:path w="11135360" h="1703704">
                  <a:moveTo>
                    <a:pt x="3838676" y="718286"/>
                  </a:moveTo>
                  <a:lnTo>
                    <a:pt x="2974390" y="718286"/>
                  </a:lnTo>
                  <a:lnTo>
                    <a:pt x="2915742" y="703008"/>
                  </a:lnTo>
                  <a:lnTo>
                    <a:pt x="2876778" y="669404"/>
                  </a:lnTo>
                  <a:lnTo>
                    <a:pt x="2855137" y="635800"/>
                  </a:lnTo>
                  <a:lnTo>
                    <a:pt x="2848457" y="620522"/>
                  </a:lnTo>
                  <a:lnTo>
                    <a:pt x="2848457" y="7061"/>
                  </a:lnTo>
                  <a:lnTo>
                    <a:pt x="2656624" y="7061"/>
                  </a:lnTo>
                  <a:lnTo>
                    <a:pt x="2656624" y="768032"/>
                  </a:lnTo>
                  <a:lnTo>
                    <a:pt x="2688463" y="878433"/>
                  </a:lnTo>
                  <a:lnTo>
                    <a:pt x="2758529" y="942708"/>
                  </a:lnTo>
                  <a:lnTo>
                    <a:pt x="2828594" y="972616"/>
                  </a:lnTo>
                  <a:lnTo>
                    <a:pt x="2860433" y="979970"/>
                  </a:lnTo>
                  <a:lnTo>
                    <a:pt x="3838676" y="979970"/>
                  </a:lnTo>
                  <a:lnTo>
                    <a:pt x="3838676" y="718286"/>
                  </a:lnTo>
                  <a:close/>
                </a:path>
                <a:path w="11135360" h="1703704">
                  <a:moveTo>
                    <a:pt x="3963111" y="1252156"/>
                  </a:moveTo>
                  <a:lnTo>
                    <a:pt x="3872014" y="1252156"/>
                  </a:lnTo>
                  <a:lnTo>
                    <a:pt x="3652482" y="1633651"/>
                  </a:lnTo>
                  <a:lnTo>
                    <a:pt x="3470275" y="1304582"/>
                  </a:lnTo>
                  <a:lnTo>
                    <a:pt x="3441255" y="1252156"/>
                  </a:lnTo>
                  <a:lnTo>
                    <a:pt x="3347923" y="1252156"/>
                  </a:lnTo>
                  <a:lnTo>
                    <a:pt x="3347923" y="1695361"/>
                  </a:lnTo>
                  <a:lnTo>
                    <a:pt x="3408426" y="1695361"/>
                  </a:lnTo>
                  <a:lnTo>
                    <a:pt x="3408426" y="1304582"/>
                  </a:lnTo>
                  <a:lnTo>
                    <a:pt x="3628999" y="1695361"/>
                  </a:lnTo>
                  <a:lnTo>
                    <a:pt x="3678796" y="1695361"/>
                  </a:lnTo>
                  <a:lnTo>
                    <a:pt x="3714204" y="1633651"/>
                  </a:lnTo>
                  <a:lnTo>
                    <a:pt x="3903357" y="1303921"/>
                  </a:lnTo>
                  <a:lnTo>
                    <a:pt x="3903357" y="1695361"/>
                  </a:lnTo>
                  <a:lnTo>
                    <a:pt x="3963111" y="1695361"/>
                  </a:lnTo>
                  <a:lnTo>
                    <a:pt x="3963111" y="1303921"/>
                  </a:lnTo>
                  <a:lnTo>
                    <a:pt x="3963111" y="1252156"/>
                  </a:lnTo>
                  <a:close/>
                </a:path>
                <a:path w="11135360" h="1703704">
                  <a:moveTo>
                    <a:pt x="4166273" y="378218"/>
                  </a:moveTo>
                  <a:lnTo>
                    <a:pt x="3976547" y="378218"/>
                  </a:lnTo>
                  <a:lnTo>
                    <a:pt x="3976547" y="982192"/>
                  </a:lnTo>
                  <a:lnTo>
                    <a:pt x="4166273" y="982192"/>
                  </a:lnTo>
                  <a:lnTo>
                    <a:pt x="4166273" y="378218"/>
                  </a:lnTo>
                  <a:close/>
                </a:path>
                <a:path w="11135360" h="1703704">
                  <a:moveTo>
                    <a:pt x="4168978" y="2260"/>
                  </a:moveTo>
                  <a:lnTo>
                    <a:pt x="3976560" y="2260"/>
                  </a:lnTo>
                  <a:lnTo>
                    <a:pt x="3976560" y="266217"/>
                  </a:lnTo>
                  <a:lnTo>
                    <a:pt x="4168978" y="266217"/>
                  </a:lnTo>
                  <a:lnTo>
                    <a:pt x="4168978" y="2260"/>
                  </a:lnTo>
                  <a:close/>
                </a:path>
                <a:path w="11135360" h="1703704">
                  <a:moveTo>
                    <a:pt x="4734357" y="1695361"/>
                  </a:moveTo>
                  <a:lnTo>
                    <a:pt x="4649724" y="1545615"/>
                  </a:lnTo>
                  <a:lnTo>
                    <a:pt x="4627321" y="1505978"/>
                  </a:lnTo>
                  <a:lnTo>
                    <a:pt x="4564151" y="1394218"/>
                  </a:lnTo>
                  <a:lnTo>
                    <a:pt x="4564151" y="1505978"/>
                  </a:lnTo>
                  <a:lnTo>
                    <a:pt x="4337672" y="1505978"/>
                  </a:lnTo>
                  <a:lnTo>
                    <a:pt x="4452175" y="1303413"/>
                  </a:lnTo>
                  <a:lnTo>
                    <a:pt x="4564151" y="1505978"/>
                  </a:lnTo>
                  <a:lnTo>
                    <a:pt x="4564151" y="1394218"/>
                  </a:lnTo>
                  <a:lnTo>
                    <a:pt x="4512830" y="1303413"/>
                  </a:lnTo>
                  <a:lnTo>
                    <a:pt x="4483849" y="1252156"/>
                  </a:lnTo>
                  <a:lnTo>
                    <a:pt x="4418076" y="1252156"/>
                  </a:lnTo>
                  <a:lnTo>
                    <a:pt x="4154576" y="1695361"/>
                  </a:lnTo>
                  <a:lnTo>
                    <a:pt x="4229303" y="1695361"/>
                  </a:lnTo>
                  <a:lnTo>
                    <a:pt x="4311916" y="1545615"/>
                  </a:lnTo>
                  <a:lnTo>
                    <a:pt x="4584966" y="1545615"/>
                  </a:lnTo>
                  <a:lnTo>
                    <a:pt x="4668647" y="1695361"/>
                  </a:lnTo>
                  <a:lnTo>
                    <a:pt x="4734357" y="1695361"/>
                  </a:lnTo>
                  <a:close/>
                </a:path>
                <a:path w="11135360" h="1703704">
                  <a:moveTo>
                    <a:pt x="5215585" y="1652689"/>
                  </a:moveTo>
                  <a:lnTo>
                    <a:pt x="5045926" y="1652689"/>
                  </a:lnTo>
                  <a:lnTo>
                    <a:pt x="5024196" y="1651838"/>
                  </a:lnTo>
                  <a:lnTo>
                    <a:pt x="4980457" y="1638947"/>
                  </a:lnTo>
                  <a:lnTo>
                    <a:pt x="4953178" y="1604987"/>
                  </a:lnTo>
                  <a:lnTo>
                    <a:pt x="4951361" y="1593519"/>
                  </a:lnTo>
                  <a:lnTo>
                    <a:pt x="4951361" y="1252156"/>
                  </a:lnTo>
                  <a:lnTo>
                    <a:pt x="4893030" y="1252156"/>
                  </a:lnTo>
                  <a:lnTo>
                    <a:pt x="4893030" y="1585988"/>
                  </a:lnTo>
                  <a:lnTo>
                    <a:pt x="4895723" y="1610931"/>
                  </a:lnTo>
                  <a:lnTo>
                    <a:pt x="4917186" y="1651482"/>
                  </a:lnTo>
                  <a:lnTo>
                    <a:pt x="4958943" y="1679460"/>
                  </a:lnTo>
                  <a:lnTo>
                    <a:pt x="5014061" y="1693595"/>
                  </a:lnTo>
                  <a:lnTo>
                    <a:pt x="5046281" y="1695361"/>
                  </a:lnTo>
                  <a:lnTo>
                    <a:pt x="5215585" y="1695361"/>
                  </a:lnTo>
                  <a:lnTo>
                    <a:pt x="5215585" y="1652689"/>
                  </a:lnTo>
                  <a:close/>
                </a:path>
                <a:path w="11135360" h="1703704">
                  <a:moveTo>
                    <a:pt x="5491251" y="0"/>
                  </a:moveTo>
                  <a:lnTo>
                    <a:pt x="4299267" y="0"/>
                  </a:lnTo>
                  <a:lnTo>
                    <a:pt x="4299267" y="261454"/>
                  </a:lnTo>
                  <a:lnTo>
                    <a:pt x="4802644" y="261454"/>
                  </a:lnTo>
                  <a:lnTo>
                    <a:pt x="4802644" y="979970"/>
                  </a:lnTo>
                  <a:lnTo>
                    <a:pt x="4988077" y="979970"/>
                  </a:lnTo>
                  <a:lnTo>
                    <a:pt x="4988077" y="261454"/>
                  </a:lnTo>
                  <a:lnTo>
                    <a:pt x="5491251" y="261454"/>
                  </a:lnTo>
                  <a:lnTo>
                    <a:pt x="5491251" y="0"/>
                  </a:lnTo>
                  <a:close/>
                </a:path>
                <a:path w="11135360" h="1703704">
                  <a:moveTo>
                    <a:pt x="5940336" y="1695361"/>
                  </a:moveTo>
                  <a:lnTo>
                    <a:pt x="5855690" y="1545615"/>
                  </a:lnTo>
                  <a:lnTo>
                    <a:pt x="5833275" y="1505978"/>
                  </a:lnTo>
                  <a:lnTo>
                    <a:pt x="5769902" y="1393875"/>
                  </a:lnTo>
                  <a:lnTo>
                    <a:pt x="5769902" y="1505978"/>
                  </a:lnTo>
                  <a:lnTo>
                    <a:pt x="5543435" y="1505978"/>
                  </a:lnTo>
                  <a:lnTo>
                    <a:pt x="5658040" y="1303413"/>
                  </a:lnTo>
                  <a:lnTo>
                    <a:pt x="5769902" y="1505978"/>
                  </a:lnTo>
                  <a:lnTo>
                    <a:pt x="5769902" y="1393875"/>
                  </a:lnTo>
                  <a:lnTo>
                    <a:pt x="5718772" y="1303413"/>
                  </a:lnTo>
                  <a:lnTo>
                    <a:pt x="5689790" y="1252156"/>
                  </a:lnTo>
                  <a:lnTo>
                    <a:pt x="5623814" y="1252156"/>
                  </a:lnTo>
                  <a:lnTo>
                    <a:pt x="5360301" y="1695361"/>
                  </a:lnTo>
                  <a:lnTo>
                    <a:pt x="5435028" y="1695361"/>
                  </a:lnTo>
                  <a:lnTo>
                    <a:pt x="5517667" y="1545615"/>
                  </a:lnTo>
                  <a:lnTo>
                    <a:pt x="5790730" y="1545615"/>
                  </a:lnTo>
                  <a:lnTo>
                    <a:pt x="5874537" y="1695361"/>
                  </a:lnTo>
                  <a:lnTo>
                    <a:pt x="5940336" y="1695361"/>
                  </a:lnTo>
                  <a:close/>
                </a:path>
                <a:path w="11135360" h="1703704">
                  <a:moveTo>
                    <a:pt x="6408471" y="1251585"/>
                  </a:moveTo>
                  <a:lnTo>
                    <a:pt x="6342926" y="1251585"/>
                  </a:lnTo>
                  <a:lnTo>
                    <a:pt x="6176022" y="1500695"/>
                  </a:lnTo>
                  <a:lnTo>
                    <a:pt x="6009957" y="1251585"/>
                  </a:lnTo>
                  <a:lnTo>
                    <a:pt x="5947981" y="1251585"/>
                  </a:lnTo>
                  <a:lnTo>
                    <a:pt x="6147016" y="1545615"/>
                  </a:lnTo>
                  <a:lnTo>
                    <a:pt x="6147016" y="1695361"/>
                  </a:lnTo>
                  <a:lnTo>
                    <a:pt x="6207010" y="1695361"/>
                  </a:lnTo>
                  <a:lnTo>
                    <a:pt x="6207010" y="1546212"/>
                  </a:lnTo>
                  <a:lnTo>
                    <a:pt x="6238138" y="1500695"/>
                  </a:lnTo>
                  <a:lnTo>
                    <a:pt x="6408471" y="1251585"/>
                  </a:lnTo>
                  <a:close/>
                </a:path>
                <a:path w="11135360" h="1703704">
                  <a:moveTo>
                    <a:pt x="6816103" y="373227"/>
                  </a:moveTo>
                  <a:lnTo>
                    <a:pt x="5629072" y="373227"/>
                  </a:lnTo>
                  <a:lnTo>
                    <a:pt x="5629072" y="772655"/>
                  </a:lnTo>
                  <a:lnTo>
                    <a:pt x="5654649" y="893787"/>
                  </a:lnTo>
                  <a:lnTo>
                    <a:pt x="5683440" y="955992"/>
                  </a:lnTo>
                  <a:lnTo>
                    <a:pt x="5733669" y="978916"/>
                  </a:lnTo>
                  <a:lnTo>
                    <a:pt x="5823572" y="982192"/>
                  </a:lnTo>
                  <a:lnTo>
                    <a:pt x="6813601" y="982192"/>
                  </a:lnTo>
                  <a:lnTo>
                    <a:pt x="6813601" y="722807"/>
                  </a:lnTo>
                  <a:lnTo>
                    <a:pt x="5811990" y="722807"/>
                  </a:lnTo>
                  <a:lnTo>
                    <a:pt x="5811990" y="606513"/>
                  </a:lnTo>
                  <a:lnTo>
                    <a:pt x="6811188" y="606513"/>
                  </a:lnTo>
                  <a:lnTo>
                    <a:pt x="6816103" y="373227"/>
                  </a:lnTo>
                  <a:close/>
                </a:path>
                <a:path w="11135360" h="1703704">
                  <a:moveTo>
                    <a:pt x="6816103" y="4559"/>
                  </a:moveTo>
                  <a:lnTo>
                    <a:pt x="5890349" y="4559"/>
                  </a:lnTo>
                  <a:lnTo>
                    <a:pt x="5737809" y="3187"/>
                  </a:lnTo>
                  <a:lnTo>
                    <a:pt x="5659475" y="29260"/>
                  </a:lnTo>
                  <a:lnTo>
                    <a:pt x="5630608" y="106654"/>
                  </a:lnTo>
                  <a:lnTo>
                    <a:pt x="5626493" y="259232"/>
                  </a:lnTo>
                  <a:lnTo>
                    <a:pt x="6816103" y="261454"/>
                  </a:lnTo>
                  <a:lnTo>
                    <a:pt x="6816103" y="4559"/>
                  </a:lnTo>
                  <a:close/>
                </a:path>
                <a:path w="11135360" h="1703704">
                  <a:moveTo>
                    <a:pt x="6881127" y="1572742"/>
                  </a:moveTo>
                  <a:lnTo>
                    <a:pt x="6871830" y="1530426"/>
                  </a:lnTo>
                  <a:lnTo>
                    <a:pt x="6845757" y="1495602"/>
                  </a:lnTo>
                  <a:lnTo>
                    <a:pt x="6802806" y="1468247"/>
                  </a:lnTo>
                  <a:lnTo>
                    <a:pt x="6742912" y="1448384"/>
                  </a:lnTo>
                  <a:lnTo>
                    <a:pt x="6671818" y="1431658"/>
                  </a:lnTo>
                  <a:lnTo>
                    <a:pt x="6642925" y="1421587"/>
                  </a:lnTo>
                  <a:lnTo>
                    <a:pt x="6622047" y="1406956"/>
                  </a:lnTo>
                  <a:lnTo>
                    <a:pt x="6609194" y="1387779"/>
                  </a:lnTo>
                  <a:lnTo>
                    <a:pt x="6604381" y="1364043"/>
                  </a:lnTo>
                  <a:lnTo>
                    <a:pt x="6605778" y="1348714"/>
                  </a:lnTo>
                  <a:lnTo>
                    <a:pt x="6635280" y="1309484"/>
                  </a:lnTo>
                  <a:lnTo>
                    <a:pt x="6670459" y="1292809"/>
                  </a:lnTo>
                  <a:lnTo>
                    <a:pt x="6710667" y="1288402"/>
                  </a:lnTo>
                  <a:lnTo>
                    <a:pt x="6730124" y="1290586"/>
                  </a:lnTo>
                  <a:lnTo>
                    <a:pt x="6778942" y="1312748"/>
                  </a:lnTo>
                  <a:lnTo>
                    <a:pt x="6804711" y="1351559"/>
                  </a:lnTo>
                  <a:lnTo>
                    <a:pt x="6806158" y="1366647"/>
                  </a:lnTo>
                  <a:lnTo>
                    <a:pt x="6867944" y="1366647"/>
                  </a:lnTo>
                  <a:lnTo>
                    <a:pt x="6865074" y="1342783"/>
                  </a:lnTo>
                  <a:lnTo>
                    <a:pt x="6856463" y="1320685"/>
                  </a:lnTo>
                  <a:lnTo>
                    <a:pt x="6842099" y="1300365"/>
                  </a:lnTo>
                  <a:lnTo>
                    <a:pt x="6829107" y="1288402"/>
                  </a:lnTo>
                  <a:lnTo>
                    <a:pt x="6821970" y="1281823"/>
                  </a:lnTo>
                  <a:lnTo>
                    <a:pt x="6797815" y="1266278"/>
                  </a:lnTo>
                  <a:lnTo>
                    <a:pt x="6771094" y="1255102"/>
                  </a:lnTo>
                  <a:lnTo>
                    <a:pt x="6741884" y="1248257"/>
                  </a:lnTo>
                  <a:lnTo>
                    <a:pt x="6710248" y="1245743"/>
                  </a:lnTo>
                  <a:lnTo>
                    <a:pt x="6678015" y="1247698"/>
                  </a:lnTo>
                  <a:lnTo>
                    <a:pt x="6620116" y="1264564"/>
                  </a:lnTo>
                  <a:lnTo>
                    <a:pt x="6573139" y="1297584"/>
                  </a:lnTo>
                  <a:lnTo>
                    <a:pt x="6548958" y="1339176"/>
                  </a:lnTo>
                  <a:lnTo>
                    <a:pt x="6546164" y="1362748"/>
                  </a:lnTo>
                  <a:lnTo>
                    <a:pt x="6548323" y="1381925"/>
                  </a:lnTo>
                  <a:lnTo>
                    <a:pt x="6574549" y="1431010"/>
                  </a:lnTo>
                  <a:lnTo>
                    <a:pt x="6607696" y="1455254"/>
                  </a:lnTo>
                  <a:lnTo>
                    <a:pt x="6651930" y="1471028"/>
                  </a:lnTo>
                  <a:lnTo>
                    <a:pt x="6714642" y="1485760"/>
                  </a:lnTo>
                  <a:lnTo>
                    <a:pt x="6761086" y="1500403"/>
                  </a:lnTo>
                  <a:lnTo>
                    <a:pt x="6794563" y="1519682"/>
                  </a:lnTo>
                  <a:lnTo>
                    <a:pt x="6815125" y="1543596"/>
                  </a:lnTo>
                  <a:lnTo>
                    <a:pt x="6822808" y="1572133"/>
                  </a:lnTo>
                  <a:lnTo>
                    <a:pt x="6821170" y="1590128"/>
                  </a:lnTo>
                  <a:lnTo>
                    <a:pt x="6788785" y="1635455"/>
                  </a:lnTo>
                  <a:lnTo>
                    <a:pt x="6749694" y="1654721"/>
                  </a:lnTo>
                  <a:lnTo>
                    <a:pt x="6703542" y="1660804"/>
                  </a:lnTo>
                  <a:lnTo>
                    <a:pt x="6680708" y="1658912"/>
                  </a:lnTo>
                  <a:lnTo>
                    <a:pt x="6640258" y="1645310"/>
                  </a:lnTo>
                  <a:lnTo>
                    <a:pt x="6607937" y="1619656"/>
                  </a:lnTo>
                  <a:lnTo>
                    <a:pt x="6589623" y="1570418"/>
                  </a:lnTo>
                  <a:lnTo>
                    <a:pt x="6527851" y="1570418"/>
                  </a:lnTo>
                  <a:lnTo>
                    <a:pt x="6541313" y="1622628"/>
                  </a:lnTo>
                  <a:lnTo>
                    <a:pt x="6579984" y="1665427"/>
                  </a:lnTo>
                  <a:lnTo>
                    <a:pt x="6636817" y="1693875"/>
                  </a:lnTo>
                  <a:lnTo>
                    <a:pt x="6704800" y="1703374"/>
                  </a:lnTo>
                  <a:lnTo>
                    <a:pt x="6740169" y="1700974"/>
                  </a:lnTo>
                  <a:lnTo>
                    <a:pt x="6772872" y="1693786"/>
                  </a:lnTo>
                  <a:lnTo>
                    <a:pt x="6802856" y="1681822"/>
                  </a:lnTo>
                  <a:lnTo>
                    <a:pt x="6830034" y="1665084"/>
                  </a:lnTo>
                  <a:lnTo>
                    <a:pt x="6834835" y="1660804"/>
                  </a:lnTo>
                  <a:lnTo>
                    <a:pt x="6852615" y="1644967"/>
                  </a:lnTo>
                  <a:lnTo>
                    <a:pt x="6868655" y="1622869"/>
                  </a:lnTo>
                  <a:lnTo>
                    <a:pt x="6878167" y="1598790"/>
                  </a:lnTo>
                  <a:lnTo>
                    <a:pt x="6881127" y="1572742"/>
                  </a:lnTo>
                  <a:close/>
                </a:path>
                <a:path w="11135360" h="1703704">
                  <a:moveTo>
                    <a:pt x="7139241" y="2260"/>
                  </a:moveTo>
                  <a:lnTo>
                    <a:pt x="6946862" y="2260"/>
                  </a:lnTo>
                  <a:lnTo>
                    <a:pt x="6946862" y="984199"/>
                  </a:lnTo>
                  <a:lnTo>
                    <a:pt x="7139241" y="984199"/>
                  </a:lnTo>
                  <a:lnTo>
                    <a:pt x="7139241" y="2260"/>
                  </a:lnTo>
                  <a:close/>
                </a:path>
                <a:path w="11135360" h="1703704">
                  <a:moveTo>
                    <a:pt x="7142251" y="1252156"/>
                  </a:moveTo>
                  <a:lnTo>
                    <a:pt x="7084060" y="1252156"/>
                  </a:lnTo>
                  <a:lnTo>
                    <a:pt x="7084060" y="1695361"/>
                  </a:lnTo>
                  <a:lnTo>
                    <a:pt x="7142251" y="1695361"/>
                  </a:lnTo>
                  <a:lnTo>
                    <a:pt x="7142251" y="1252156"/>
                  </a:lnTo>
                  <a:close/>
                </a:path>
                <a:path w="11135360" h="1703704">
                  <a:moveTo>
                    <a:pt x="7914399" y="1695361"/>
                  </a:moveTo>
                  <a:lnTo>
                    <a:pt x="7829778" y="1545615"/>
                  </a:lnTo>
                  <a:lnTo>
                    <a:pt x="7807376" y="1505978"/>
                  </a:lnTo>
                  <a:lnTo>
                    <a:pt x="7743939" y="1393736"/>
                  </a:lnTo>
                  <a:lnTo>
                    <a:pt x="7743939" y="1505978"/>
                  </a:lnTo>
                  <a:lnTo>
                    <a:pt x="7517663" y="1505978"/>
                  </a:lnTo>
                  <a:lnTo>
                    <a:pt x="7632103" y="1303413"/>
                  </a:lnTo>
                  <a:lnTo>
                    <a:pt x="7743939" y="1505978"/>
                  </a:lnTo>
                  <a:lnTo>
                    <a:pt x="7743939" y="1393736"/>
                  </a:lnTo>
                  <a:lnTo>
                    <a:pt x="7692898" y="1303413"/>
                  </a:lnTo>
                  <a:lnTo>
                    <a:pt x="7663929" y="1252156"/>
                  </a:lnTo>
                  <a:lnTo>
                    <a:pt x="7598080" y="1252156"/>
                  </a:lnTo>
                  <a:lnTo>
                    <a:pt x="7334517" y="1695361"/>
                  </a:lnTo>
                  <a:lnTo>
                    <a:pt x="7409281" y="1695361"/>
                  </a:lnTo>
                  <a:lnTo>
                    <a:pt x="7491692" y="1545615"/>
                  </a:lnTo>
                  <a:lnTo>
                    <a:pt x="7764983" y="1545615"/>
                  </a:lnTo>
                  <a:lnTo>
                    <a:pt x="7848638" y="1695361"/>
                  </a:lnTo>
                  <a:lnTo>
                    <a:pt x="7914399" y="1695361"/>
                  </a:lnTo>
                  <a:close/>
                </a:path>
                <a:path w="11135360" h="1703704">
                  <a:moveTo>
                    <a:pt x="8131353" y="979970"/>
                  </a:moveTo>
                  <a:lnTo>
                    <a:pt x="7832103" y="487540"/>
                  </a:lnTo>
                  <a:lnTo>
                    <a:pt x="8124342" y="9525"/>
                  </a:lnTo>
                  <a:lnTo>
                    <a:pt x="7929473" y="9525"/>
                  </a:lnTo>
                  <a:lnTo>
                    <a:pt x="7697025" y="382778"/>
                  </a:lnTo>
                  <a:lnTo>
                    <a:pt x="7229284" y="382778"/>
                  </a:lnTo>
                  <a:lnTo>
                    <a:pt x="7226770" y="606513"/>
                  </a:lnTo>
                  <a:lnTo>
                    <a:pt x="7694409" y="606513"/>
                  </a:lnTo>
                  <a:lnTo>
                    <a:pt x="7929473" y="979970"/>
                  </a:lnTo>
                  <a:lnTo>
                    <a:pt x="8131353" y="979970"/>
                  </a:lnTo>
                  <a:close/>
                </a:path>
                <a:path w="11135360" h="1703704">
                  <a:moveTo>
                    <a:pt x="9463151" y="232867"/>
                  </a:moveTo>
                  <a:lnTo>
                    <a:pt x="9429039" y="114909"/>
                  </a:lnTo>
                  <a:lnTo>
                    <a:pt x="9353994" y="45580"/>
                  </a:lnTo>
                  <a:lnTo>
                    <a:pt x="9278937" y="12801"/>
                  </a:lnTo>
                  <a:lnTo>
                    <a:pt x="9244825" y="4559"/>
                  </a:lnTo>
                  <a:lnTo>
                    <a:pt x="8280882" y="4559"/>
                  </a:lnTo>
                  <a:lnTo>
                    <a:pt x="8280882" y="982192"/>
                  </a:lnTo>
                  <a:lnTo>
                    <a:pt x="8466430" y="979970"/>
                  </a:lnTo>
                  <a:lnTo>
                    <a:pt x="8466430" y="266217"/>
                  </a:lnTo>
                  <a:lnTo>
                    <a:pt x="9157297" y="266217"/>
                  </a:lnTo>
                  <a:lnTo>
                    <a:pt x="9216542" y="285508"/>
                  </a:lnTo>
                  <a:lnTo>
                    <a:pt x="9254617" y="327952"/>
                  </a:lnTo>
                  <a:lnTo>
                    <a:pt x="9274950" y="370395"/>
                  </a:lnTo>
                  <a:lnTo>
                    <a:pt x="9280957" y="389699"/>
                  </a:lnTo>
                  <a:lnTo>
                    <a:pt x="9280957" y="982192"/>
                  </a:lnTo>
                  <a:lnTo>
                    <a:pt x="9463151" y="982192"/>
                  </a:lnTo>
                  <a:lnTo>
                    <a:pt x="9463151" y="266217"/>
                  </a:lnTo>
                  <a:lnTo>
                    <a:pt x="9463151" y="232867"/>
                  </a:lnTo>
                  <a:close/>
                </a:path>
                <a:path w="11135360" h="1703704">
                  <a:moveTo>
                    <a:pt x="9786379" y="2260"/>
                  </a:moveTo>
                  <a:lnTo>
                    <a:pt x="9598596" y="2260"/>
                  </a:lnTo>
                  <a:lnTo>
                    <a:pt x="9598596" y="266217"/>
                  </a:lnTo>
                  <a:lnTo>
                    <a:pt x="9786379" y="266217"/>
                  </a:lnTo>
                  <a:lnTo>
                    <a:pt x="9786379" y="2260"/>
                  </a:lnTo>
                  <a:close/>
                </a:path>
                <a:path w="11135360" h="1703704">
                  <a:moveTo>
                    <a:pt x="9796018" y="373227"/>
                  </a:moveTo>
                  <a:lnTo>
                    <a:pt x="9598546" y="373227"/>
                  </a:lnTo>
                  <a:lnTo>
                    <a:pt x="9598546" y="982205"/>
                  </a:lnTo>
                  <a:lnTo>
                    <a:pt x="9796018" y="982205"/>
                  </a:lnTo>
                  <a:lnTo>
                    <a:pt x="9796018" y="373227"/>
                  </a:lnTo>
                  <a:close/>
                </a:path>
                <a:path w="11135360" h="1703704">
                  <a:moveTo>
                    <a:pt x="10116426" y="4559"/>
                  </a:moveTo>
                  <a:lnTo>
                    <a:pt x="9926726" y="4559"/>
                  </a:lnTo>
                  <a:lnTo>
                    <a:pt x="9926726" y="982205"/>
                  </a:lnTo>
                  <a:lnTo>
                    <a:pt x="10116426" y="982205"/>
                  </a:lnTo>
                  <a:lnTo>
                    <a:pt x="10116426" y="4559"/>
                  </a:lnTo>
                  <a:close/>
                </a:path>
                <a:path w="11135360" h="1703704">
                  <a:moveTo>
                    <a:pt x="11115878" y="2260"/>
                  </a:moveTo>
                  <a:lnTo>
                    <a:pt x="10909592" y="2260"/>
                  </a:lnTo>
                  <a:lnTo>
                    <a:pt x="10667200" y="382778"/>
                  </a:lnTo>
                  <a:lnTo>
                    <a:pt x="10206584" y="382778"/>
                  </a:lnTo>
                  <a:lnTo>
                    <a:pt x="10208781" y="606513"/>
                  </a:lnTo>
                  <a:lnTo>
                    <a:pt x="10674426" y="606513"/>
                  </a:lnTo>
                  <a:lnTo>
                    <a:pt x="10911688" y="979970"/>
                  </a:lnTo>
                  <a:lnTo>
                    <a:pt x="11113567" y="979970"/>
                  </a:lnTo>
                  <a:lnTo>
                    <a:pt x="10812107" y="492137"/>
                  </a:lnTo>
                  <a:lnTo>
                    <a:pt x="11115878" y="2260"/>
                  </a:lnTo>
                  <a:close/>
                </a:path>
                <a:path w="11135360" h="1703704">
                  <a:moveTo>
                    <a:pt x="11135157" y="1261897"/>
                  </a:moveTo>
                  <a:lnTo>
                    <a:pt x="7997749" y="1261897"/>
                  </a:lnTo>
                  <a:lnTo>
                    <a:pt x="7997749" y="1416507"/>
                  </a:lnTo>
                  <a:lnTo>
                    <a:pt x="11135157" y="1416507"/>
                  </a:lnTo>
                  <a:lnTo>
                    <a:pt x="11135157" y="1261897"/>
                  </a:lnTo>
                  <a:close/>
                </a:path>
              </a:pathLst>
            </a:custGeom>
            <a:solidFill>
              <a:srgbClr val="B7B7B7">
                <a:alpha val="7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492273"/>
              <a:ext cx="12428732" cy="481628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846807"/>
              <a:ext cx="12074525" cy="4462145"/>
            </a:xfrm>
            <a:custGeom>
              <a:avLst/>
              <a:gdLst/>
              <a:ahLst/>
              <a:cxnLst/>
              <a:rect l="l" t="t" r="r" b="b"/>
              <a:pathLst>
                <a:path w="12074525" h="4462145">
                  <a:moveTo>
                    <a:pt x="0" y="0"/>
                  </a:moveTo>
                  <a:lnTo>
                    <a:pt x="0" y="56406"/>
                  </a:lnTo>
                  <a:lnTo>
                    <a:pt x="748270" y="804677"/>
                  </a:lnTo>
                  <a:lnTo>
                    <a:pt x="748270" y="3795140"/>
                  </a:lnTo>
                  <a:lnTo>
                    <a:pt x="11351277" y="3795140"/>
                  </a:lnTo>
                  <a:lnTo>
                    <a:pt x="12017853" y="4461748"/>
                  </a:lnTo>
                  <a:lnTo>
                    <a:pt x="12074292" y="4461748"/>
                  </a:lnTo>
                  <a:lnTo>
                    <a:pt x="11367821" y="3755257"/>
                  </a:lnTo>
                  <a:lnTo>
                    <a:pt x="788154" y="3755257"/>
                  </a:lnTo>
                  <a:lnTo>
                    <a:pt x="788154" y="788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4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8727085"/>
              <a:ext cx="2969658" cy="25814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88752" y="10732351"/>
            <a:ext cx="2700020" cy="3397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050" spc="-80" dirty="0">
                <a:solidFill>
                  <a:srgbClr val="FFFFFF"/>
                </a:solidFill>
                <a:latin typeface="Trebuchet MS"/>
                <a:cs typeface="Trebuchet MS"/>
              </a:rPr>
              <a:t>psmza.mypolycc.edu.my</a:t>
            </a:r>
            <a:endParaRPr sz="20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014739" y="1157399"/>
            <a:ext cx="252412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-80" dirty="0">
                <a:solidFill>
                  <a:srgbClr val="232020"/>
                </a:solidFill>
                <a:latin typeface="Verdana"/>
                <a:cs typeface="Verdana"/>
              </a:rPr>
              <a:t>SULTAN </a:t>
            </a:r>
            <a:r>
              <a:rPr sz="1200" b="1" spc="-40" dirty="0">
                <a:solidFill>
                  <a:srgbClr val="232020"/>
                </a:solidFill>
                <a:latin typeface="Verdana"/>
                <a:cs typeface="Verdana"/>
              </a:rPr>
              <a:t>MIZAN </a:t>
            </a:r>
            <a:r>
              <a:rPr sz="1200" b="1" spc="-70" dirty="0">
                <a:solidFill>
                  <a:srgbClr val="232020"/>
                </a:solidFill>
                <a:latin typeface="Verdana"/>
                <a:cs typeface="Verdana"/>
              </a:rPr>
              <a:t>ZAINAL</a:t>
            </a:r>
            <a:r>
              <a:rPr sz="1200" b="1" spc="-90" dirty="0">
                <a:solidFill>
                  <a:srgbClr val="232020"/>
                </a:solidFill>
                <a:latin typeface="Verdana"/>
                <a:cs typeface="Verdana"/>
              </a:rPr>
              <a:t> </a:t>
            </a:r>
            <a:r>
              <a:rPr sz="1200" b="1" spc="-105" dirty="0">
                <a:solidFill>
                  <a:srgbClr val="232020"/>
                </a:solidFill>
                <a:latin typeface="Verdana"/>
                <a:cs typeface="Verdana"/>
              </a:rPr>
              <a:t>ABIDIN</a:t>
            </a:r>
            <a:endParaRPr sz="1200">
              <a:latin typeface="Verdana"/>
              <a:cs typeface="Verdana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6939944" y="263386"/>
            <a:ext cx="2674620" cy="1285240"/>
            <a:chOff x="16939944" y="263386"/>
            <a:chExt cx="2674620" cy="1285240"/>
          </a:xfrm>
        </p:grpSpPr>
        <p:sp>
          <p:nvSpPr>
            <p:cNvPr id="11" name="object 11"/>
            <p:cNvSpPr/>
            <p:nvPr/>
          </p:nvSpPr>
          <p:spPr>
            <a:xfrm>
              <a:off x="16939944" y="263386"/>
              <a:ext cx="2674347" cy="84918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080630" y="1410637"/>
              <a:ext cx="2256267" cy="13790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8900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156</Words>
  <Application>Microsoft Office PowerPoint</Application>
  <PresentationFormat>Custom</PresentationFormat>
  <Paragraphs>33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</dc:title>
  <dc:creator>acer</dc:creator>
  <cp:lastModifiedBy>MOHD HAFIZIL MAT YASIN</cp:lastModifiedBy>
  <cp:revision>26</cp:revision>
  <dcterms:created xsi:type="dcterms:W3CDTF">2023-03-17T16:32:02Z</dcterms:created>
  <dcterms:modified xsi:type="dcterms:W3CDTF">2023-03-21T00:38:43Z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2023-02-23T00:00:00Z</vt:filetime>
  </property>
  <property fmtid="{D5CDD505-2E9C-101B-9397-08002B2CF9AE}" pid="3" name="Creator">
    <vt:lpwstr>Adobe Illustrator 26.5 (Windows)</vt:lpwstr>
  </property>
  <property fmtid="{D5CDD505-2E9C-101B-9397-08002B2CF9AE}" pid="4" name="LastSaved">
    <vt:filetime>2023-03-17T00:00:00Z</vt:filetime>
  </property>
</Properties>
</file>